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3ccb6d457649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7e2c542f7d472c"/>
  </p:sldMasterIdLst>
  <p:sldIdLst>
    <p:sldId xmlns:r="http://schemas.openxmlformats.org/officeDocument/2006/relationships" id="256" r:id="Rd7b741e8b73b47b3"/>
    <p:sldId xmlns:r="http://schemas.openxmlformats.org/officeDocument/2006/relationships" id="257" r:id="R6dba3e0707ea4e6f"/>
    <p:sldId xmlns:r="http://schemas.openxmlformats.org/officeDocument/2006/relationships" id="258" r:id="R3ac969c1ba8840d2"/>
    <p:sldId xmlns:r="http://schemas.openxmlformats.org/officeDocument/2006/relationships" id="259" r:id="R6f08960a7ae94b64"/>
    <p:sldId xmlns:r="http://schemas.openxmlformats.org/officeDocument/2006/relationships" id="260" r:id="R07339169e7ee493c"/>
    <p:sldId xmlns:r="http://schemas.openxmlformats.org/officeDocument/2006/relationships" id="261" r:id="R2a3bfde5bb504862"/>
    <p:sldId xmlns:r="http://schemas.openxmlformats.org/officeDocument/2006/relationships" id="262" r:id="R7c4f415938d94b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e2c542f7d472c" /><Relationship Type="http://schemas.openxmlformats.org/officeDocument/2006/relationships/slide" Target="/ppt/slides/slide1.xml" Id="Rd7b741e8b73b47b3" /><Relationship Type="http://schemas.openxmlformats.org/officeDocument/2006/relationships/slide" Target="/ppt/slides/slide2.xml" Id="R6dba3e0707ea4e6f" /><Relationship Type="http://schemas.openxmlformats.org/officeDocument/2006/relationships/slide" Target="/ppt/slides/slide3.xml" Id="R3ac969c1ba8840d2" /><Relationship Type="http://schemas.openxmlformats.org/officeDocument/2006/relationships/slide" Target="/ppt/slides/slide4.xml" Id="R6f08960a7ae94b64" /><Relationship Type="http://schemas.openxmlformats.org/officeDocument/2006/relationships/slide" Target="/ppt/slides/slide5.xml" Id="R07339169e7ee493c" /><Relationship Type="http://schemas.openxmlformats.org/officeDocument/2006/relationships/slide" Target="/ppt/slides/slide6.xml" Id="R2a3bfde5bb504862" /><Relationship Type="http://schemas.openxmlformats.org/officeDocument/2006/relationships/slide" Target="/ppt/slides/slide7.xml" Id="R7c4f415938d94b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7d37f2c3c44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107c58b884f41" /><Relationship Type="http://schemas.openxmlformats.org/officeDocument/2006/relationships/theme" Target="/ppt/slideMasters/theme/theme1.xml" Id="Rc8f92371df014f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0107c58b884f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ce4cb04cb43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e96262c2042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34ee882294d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b7ca3aaaf4b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fed2897dd43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431b737014f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f41ee2f1b48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RØRLEGGERMESTER TORSTEIN SOLLI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TORSTEIN SOLLI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RØRLEGGERMESTER TORSTEIN SOLLI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TORSTEIN SOLLI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TORSTEIN SOLLI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TORSTEIN SOLLI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10 101 339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−240 765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−243 073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2 234 122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3 988 844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TORSTEIN SOLLI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 TORSTEIN  –  77,4 %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ARILD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RØRKUNST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TORSTEIN SOLLI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Humleveien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983 486 703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TORSTEIN SOLLI AS</a:t>
            </a:r>
          </a:p>
        </p:txBody>
      </p:sp>
    </p:spTree>
  </p:cSld>
  <p:clrMapOvr>
    <a:masterClrMapping xmlns:a="http://schemas.openxmlformats.org/drawingml/2006/main"/>
  </p:clrMapOvr>
</p:sld>
</file>