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6d28fe4a134d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2acededd1c4468"/>
  </p:sldMasterIdLst>
  <p:sldIdLst>
    <p:sldId xmlns:r="http://schemas.openxmlformats.org/officeDocument/2006/relationships" id="256" r:id="Rd69d4871e5074866"/>
    <p:sldId xmlns:r="http://schemas.openxmlformats.org/officeDocument/2006/relationships" id="257" r:id="R83a17742e0fa4294"/>
    <p:sldId xmlns:r="http://schemas.openxmlformats.org/officeDocument/2006/relationships" id="258" r:id="R90f7ab31cf9a47ae"/>
    <p:sldId xmlns:r="http://schemas.openxmlformats.org/officeDocument/2006/relationships" id="259" r:id="R08082f0cf7e54a1d"/>
    <p:sldId xmlns:r="http://schemas.openxmlformats.org/officeDocument/2006/relationships" id="260" r:id="Rcd6c84246f4e4f88"/>
    <p:sldId xmlns:r="http://schemas.openxmlformats.org/officeDocument/2006/relationships" id="261" r:id="Rf516b60c37ce4bb5"/>
    <p:sldId xmlns:r="http://schemas.openxmlformats.org/officeDocument/2006/relationships" id="262" r:id="Rd8eb29e37c73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acededd1c4468" /><Relationship Type="http://schemas.openxmlformats.org/officeDocument/2006/relationships/slide" Target="/ppt/slides/slide1.xml" Id="Rd69d4871e5074866" /><Relationship Type="http://schemas.openxmlformats.org/officeDocument/2006/relationships/slide" Target="/ppt/slides/slide2.xml" Id="R83a17742e0fa4294" /><Relationship Type="http://schemas.openxmlformats.org/officeDocument/2006/relationships/slide" Target="/ppt/slides/slide3.xml" Id="R90f7ab31cf9a47ae" /><Relationship Type="http://schemas.openxmlformats.org/officeDocument/2006/relationships/slide" Target="/ppt/slides/slide4.xml" Id="R08082f0cf7e54a1d" /><Relationship Type="http://schemas.openxmlformats.org/officeDocument/2006/relationships/slide" Target="/ppt/slides/slide5.xml" Id="Rcd6c84246f4e4f88" /><Relationship Type="http://schemas.openxmlformats.org/officeDocument/2006/relationships/slide" Target="/ppt/slides/slide6.xml" Id="Rf516b60c37ce4bb5" /><Relationship Type="http://schemas.openxmlformats.org/officeDocument/2006/relationships/slide" Target="/ppt/slides/slide7.xml" Id="Rd8eb29e37c73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75f07ed1b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700a8cc3049e9" /><Relationship Type="http://schemas.openxmlformats.org/officeDocument/2006/relationships/theme" Target="/ppt/slideMasters/theme/theme1.xml" Id="R9e26b6bc50c146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f700a8cc3049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6fc41c2724d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bb29248b947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b99e51fcb46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901f106f74a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150a777ed49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c5ad0559d4f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5225c72d04a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NILSSON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131 182 474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3 438 792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9 906 861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43 064 123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50 37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firmapost@nilsson.no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983 494 226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NILSSON AS</a:t>
            </a:r>
          </a:p>
        </p:txBody>
      </p:sp>
    </p:spTree>
  </p:cSld>
  <p:clrMapOvr>
    <a:masterClrMapping xmlns:a="http://schemas.openxmlformats.org/drawingml/2006/main"/>
  </p:clrMapOvr>
</p:sld>
</file>