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f2d40249d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5c7db24664dee"/>
  </p:sldMasterIdLst>
  <p:sldIdLst>
    <p:sldId xmlns:r="http://schemas.openxmlformats.org/officeDocument/2006/relationships" id="256" r:id="R7c8bae06f6244a87"/>
    <p:sldId xmlns:r="http://schemas.openxmlformats.org/officeDocument/2006/relationships" id="257" r:id="R06d2308597aa4f8f"/>
    <p:sldId xmlns:r="http://schemas.openxmlformats.org/officeDocument/2006/relationships" id="258" r:id="Rc0fa9e0b48a643bf"/>
    <p:sldId xmlns:r="http://schemas.openxmlformats.org/officeDocument/2006/relationships" id="259" r:id="Rbca7d537f48e4288"/>
    <p:sldId xmlns:r="http://schemas.openxmlformats.org/officeDocument/2006/relationships" id="260" r:id="Re7b396a032424d83"/>
    <p:sldId xmlns:r="http://schemas.openxmlformats.org/officeDocument/2006/relationships" id="261" r:id="Rc96f8bc8d1114d6c"/>
    <p:sldId xmlns:r="http://schemas.openxmlformats.org/officeDocument/2006/relationships" id="262" r:id="Rd902af70383b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5c7db24664dee" /><Relationship Type="http://schemas.openxmlformats.org/officeDocument/2006/relationships/slide" Target="/ppt/slides/slide1.xml" Id="R7c8bae06f6244a87" /><Relationship Type="http://schemas.openxmlformats.org/officeDocument/2006/relationships/slide" Target="/ppt/slides/slide2.xml" Id="R06d2308597aa4f8f" /><Relationship Type="http://schemas.openxmlformats.org/officeDocument/2006/relationships/slide" Target="/ppt/slides/slide3.xml" Id="Rc0fa9e0b48a643bf" /><Relationship Type="http://schemas.openxmlformats.org/officeDocument/2006/relationships/slide" Target="/ppt/slides/slide4.xml" Id="Rbca7d537f48e4288" /><Relationship Type="http://schemas.openxmlformats.org/officeDocument/2006/relationships/slide" Target="/ppt/slides/slide5.xml" Id="Re7b396a032424d83" /><Relationship Type="http://schemas.openxmlformats.org/officeDocument/2006/relationships/slide" Target="/ppt/slides/slide6.xml" Id="Rc96f8bc8d1114d6c" /><Relationship Type="http://schemas.openxmlformats.org/officeDocument/2006/relationships/slide" Target="/ppt/slides/slide7.xml" Id="Rd902af70383b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8cb8de4ab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a4a2a0c034f5b" /><Relationship Type="http://schemas.openxmlformats.org/officeDocument/2006/relationships/theme" Target="/ppt/slideMasters/theme/theme1.xml" Id="R542803a18cc5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a4a2a0c03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139687ed8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0067f9c4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fd0e037f0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0838393e3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52bbda2d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686dd3cf54c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b9391418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LIDARENDE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LIDARENDE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10 320 255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13 360 553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SÆTREMYR TOM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73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983 502 210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LIDARENDE AS</a:t>
            </a:r>
          </a:p>
        </p:txBody>
      </p:sp>
    </p:spTree>
  </p:cSld>
  <p:clrMapOvr>
    <a:masterClrMapping xmlns:a="http://schemas.openxmlformats.org/drawingml/2006/main"/>
  </p:clrMapOvr>
</p:sld>
</file>