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b5cd3cc6e844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84e6ca71f44472"/>
  </p:sldMasterIdLst>
  <p:sldIdLst>
    <p:sldId xmlns:r="http://schemas.openxmlformats.org/officeDocument/2006/relationships" id="256" r:id="R2b332cfd96664c08"/>
    <p:sldId xmlns:r="http://schemas.openxmlformats.org/officeDocument/2006/relationships" id="257" r:id="Rf7f161042dd7404e"/>
    <p:sldId xmlns:r="http://schemas.openxmlformats.org/officeDocument/2006/relationships" id="258" r:id="R4ff178c965134f2c"/>
    <p:sldId xmlns:r="http://schemas.openxmlformats.org/officeDocument/2006/relationships" id="259" r:id="R2c9861eb9d014aae"/>
    <p:sldId xmlns:r="http://schemas.openxmlformats.org/officeDocument/2006/relationships" id="260" r:id="Rec0ad951730f405c"/>
    <p:sldId xmlns:r="http://schemas.openxmlformats.org/officeDocument/2006/relationships" id="261" r:id="R3181b67a3d614d6f"/>
    <p:sldId xmlns:r="http://schemas.openxmlformats.org/officeDocument/2006/relationships" id="262" r:id="Rbefc857656e041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84e6ca71f44472" /><Relationship Type="http://schemas.openxmlformats.org/officeDocument/2006/relationships/slide" Target="/ppt/slides/slide1.xml" Id="R2b332cfd96664c08" /><Relationship Type="http://schemas.openxmlformats.org/officeDocument/2006/relationships/slide" Target="/ppt/slides/slide2.xml" Id="Rf7f161042dd7404e" /><Relationship Type="http://schemas.openxmlformats.org/officeDocument/2006/relationships/slide" Target="/ppt/slides/slide3.xml" Id="R4ff178c965134f2c" /><Relationship Type="http://schemas.openxmlformats.org/officeDocument/2006/relationships/slide" Target="/ppt/slides/slide4.xml" Id="R2c9861eb9d014aae" /><Relationship Type="http://schemas.openxmlformats.org/officeDocument/2006/relationships/slide" Target="/ppt/slides/slide5.xml" Id="Rec0ad951730f405c" /><Relationship Type="http://schemas.openxmlformats.org/officeDocument/2006/relationships/slide" Target="/ppt/slides/slide6.xml" Id="R3181b67a3d614d6f" /><Relationship Type="http://schemas.openxmlformats.org/officeDocument/2006/relationships/slide" Target="/ppt/slides/slide7.xml" Id="Rbefc857656e041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337f2cfe6145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ad646037249ea" /><Relationship Type="http://schemas.openxmlformats.org/officeDocument/2006/relationships/theme" Target="/ppt/slideMasters/theme/theme1.xml" Id="R30703ffd2cfd43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8ad646037249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0814c3ffe42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a31ff99f342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9f3a4e4c34a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e481157734e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b8df4380040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3d96907704c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650d7604a4e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ØYRA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 EIGEDOM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768 774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296 640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7 373 801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7 774 241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ARNE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MARIA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MARTIN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6814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983 502 989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