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2d37f8c2b49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7314f66304e7d"/>
  </p:sldMasterIdLst>
  <p:sldIdLst>
    <p:sldId xmlns:r="http://schemas.openxmlformats.org/officeDocument/2006/relationships" id="256" r:id="R19b20e9be8334ad8"/>
    <p:sldId xmlns:r="http://schemas.openxmlformats.org/officeDocument/2006/relationships" id="257" r:id="R61c0983b22ab4d93"/>
    <p:sldId xmlns:r="http://schemas.openxmlformats.org/officeDocument/2006/relationships" id="258" r:id="R7e7aa51f3c5f41af"/>
    <p:sldId xmlns:r="http://schemas.openxmlformats.org/officeDocument/2006/relationships" id="259" r:id="R65e24a2281dc43a2"/>
    <p:sldId xmlns:r="http://schemas.openxmlformats.org/officeDocument/2006/relationships" id="260" r:id="Rcab980ad00144767"/>
    <p:sldId xmlns:r="http://schemas.openxmlformats.org/officeDocument/2006/relationships" id="261" r:id="R8a5054bb9a6241c5"/>
    <p:sldId xmlns:r="http://schemas.openxmlformats.org/officeDocument/2006/relationships" id="262" r:id="R77250da00952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7314f66304e7d" /><Relationship Type="http://schemas.openxmlformats.org/officeDocument/2006/relationships/slide" Target="/ppt/slides/slide1.xml" Id="R19b20e9be8334ad8" /><Relationship Type="http://schemas.openxmlformats.org/officeDocument/2006/relationships/slide" Target="/ppt/slides/slide2.xml" Id="R61c0983b22ab4d93" /><Relationship Type="http://schemas.openxmlformats.org/officeDocument/2006/relationships/slide" Target="/ppt/slides/slide3.xml" Id="R7e7aa51f3c5f41af" /><Relationship Type="http://schemas.openxmlformats.org/officeDocument/2006/relationships/slide" Target="/ppt/slides/slide4.xml" Id="R65e24a2281dc43a2" /><Relationship Type="http://schemas.openxmlformats.org/officeDocument/2006/relationships/slide" Target="/ppt/slides/slide5.xml" Id="Rcab980ad00144767" /><Relationship Type="http://schemas.openxmlformats.org/officeDocument/2006/relationships/slide" Target="/ppt/slides/slide6.xml" Id="R8a5054bb9a6241c5" /><Relationship Type="http://schemas.openxmlformats.org/officeDocument/2006/relationships/slide" Target="/ppt/slides/slide7.xml" Id="R77250da00952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267fa16c748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d30e6d2b448d0" /><Relationship Type="http://schemas.openxmlformats.org/officeDocument/2006/relationships/theme" Target="/ppt/slideMasters/theme/theme1.xml" Id="R1f2db6536bdb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5d30e6d2b4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931b71c0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8e91a52ec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f4ac391c45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7897a0573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2e7680ebf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4eb39dbe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96cb22a6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BENCHMARK GENETICS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BENCHMARK GENETICS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479 422 925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−65 412 535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−55 409 730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320 655 298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811 305 363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BENCHMARK GENETICS LIMITED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33 37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post@bmkgenetics.com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www.bmkgenetics.com/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983 506 925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BENCHMARK GENETICS NORWAY AS</a:t>
            </a:r>
          </a:p>
        </p:txBody>
      </p:sp>
    </p:spTree>
  </p:cSld>
  <p:clrMapOvr>
    <a:masterClrMapping xmlns:a="http://schemas.openxmlformats.org/drawingml/2006/main"/>
  </p:clrMapOvr>
</p:sld>
</file>