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dfb73bc9c4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af9c77b6a445a"/>
  </p:sldMasterIdLst>
  <p:sldIdLst>
    <p:sldId xmlns:r="http://schemas.openxmlformats.org/officeDocument/2006/relationships" id="256" r:id="R6410da20326b4acd"/>
    <p:sldId xmlns:r="http://schemas.openxmlformats.org/officeDocument/2006/relationships" id="257" r:id="R586703bec5584ba8"/>
    <p:sldId xmlns:r="http://schemas.openxmlformats.org/officeDocument/2006/relationships" id="258" r:id="R050162e1f56744dd"/>
    <p:sldId xmlns:r="http://schemas.openxmlformats.org/officeDocument/2006/relationships" id="259" r:id="R8900f193e3ca4e3d"/>
    <p:sldId xmlns:r="http://schemas.openxmlformats.org/officeDocument/2006/relationships" id="260" r:id="R6038ea3fa5f94156"/>
    <p:sldId xmlns:r="http://schemas.openxmlformats.org/officeDocument/2006/relationships" id="261" r:id="R9df846c90d614dcd"/>
    <p:sldId xmlns:r="http://schemas.openxmlformats.org/officeDocument/2006/relationships" id="262" r:id="R068acd6b70f0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af9c77b6a445a" /><Relationship Type="http://schemas.openxmlformats.org/officeDocument/2006/relationships/slide" Target="/ppt/slides/slide1.xml" Id="R6410da20326b4acd" /><Relationship Type="http://schemas.openxmlformats.org/officeDocument/2006/relationships/slide" Target="/ppt/slides/slide2.xml" Id="R586703bec5584ba8" /><Relationship Type="http://schemas.openxmlformats.org/officeDocument/2006/relationships/slide" Target="/ppt/slides/slide3.xml" Id="R050162e1f56744dd" /><Relationship Type="http://schemas.openxmlformats.org/officeDocument/2006/relationships/slide" Target="/ppt/slides/slide4.xml" Id="R8900f193e3ca4e3d" /><Relationship Type="http://schemas.openxmlformats.org/officeDocument/2006/relationships/slide" Target="/ppt/slides/slide5.xml" Id="R6038ea3fa5f94156" /><Relationship Type="http://schemas.openxmlformats.org/officeDocument/2006/relationships/slide" Target="/ppt/slides/slide6.xml" Id="R9df846c90d614dcd" /><Relationship Type="http://schemas.openxmlformats.org/officeDocument/2006/relationships/slide" Target="/ppt/slides/slide7.xml" Id="R068acd6b70f0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f74a209ed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0879248e84176" /><Relationship Type="http://schemas.openxmlformats.org/officeDocument/2006/relationships/theme" Target="/ppt/slideMasters/theme/theme1.xml" Id="Rb6cc09cbf04a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0879248e8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092b31f4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4e9972a5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fa08a7b1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f86b7bd86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afc7666e0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c64a79fe24c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339bca80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6 412 141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204 101 489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6 137 289 054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9 605 813 842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983 522 025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EIENDOM AS</a:t>
            </a:r>
          </a:p>
        </p:txBody>
      </p:sp>
    </p:spTree>
  </p:cSld>
  <p:clrMapOvr>
    <a:masterClrMapping xmlns:a="http://schemas.openxmlformats.org/drawingml/2006/main"/>
  </p:clrMapOvr>
</p:sld>
</file>