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69f7618f0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df38fdd5bb4762"/>
  </p:sldMasterIdLst>
  <p:sldIdLst>
    <p:sldId xmlns:r="http://schemas.openxmlformats.org/officeDocument/2006/relationships" id="256" r:id="R261265f443a340b9"/>
    <p:sldId xmlns:r="http://schemas.openxmlformats.org/officeDocument/2006/relationships" id="257" r:id="Rff99fa51364f49d3"/>
    <p:sldId xmlns:r="http://schemas.openxmlformats.org/officeDocument/2006/relationships" id="258" r:id="Rb0a9881e9a584486"/>
    <p:sldId xmlns:r="http://schemas.openxmlformats.org/officeDocument/2006/relationships" id="259" r:id="R389edf089274437a"/>
    <p:sldId xmlns:r="http://schemas.openxmlformats.org/officeDocument/2006/relationships" id="260" r:id="Rbb0d2e5a7622466d"/>
    <p:sldId xmlns:r="http://schemas.openxmlformats.org/officeDocument/2006/relationships" id="261" r:id="R43019cc1185f450a"/>
    <p:sldId xmlns:r="http://schemas.openxmlformats.org/officeDocument/2006/relationships" id="262" r:id="R32972e13c4eb42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f38fdd5bb4762" /><Relationship Type="http://schemas.openxmlformats.org/officeDocument/2006/relationships/slide" Target="/ppt/slides/slide1.xml" Id="R261265f443a340b9" /><Relationship Type="http://schemas.openxmlformats.org/officeDocument/2006/relationships/slide" Target="/ppt/slides/slide2.xml" Id="Rff99fa51364f49d3" /><Relationship Type="http://schemas.openxmlformats.org/officeDocument/2006/relationships/slide" Target="/ppt/slides/slide3.xml" Id="Rb0a9881e9a584486" /><Relationship Type="http://schemas.openxmlformats.org/officeDocument/2006/relationships/slide" Target="/ppt/slides/slide4.xml" Id="R389edf089274437a" /><Relationship Type="http://schemas.openxmlformats.org/officeDocument/2006/relationships/slide" Target="/ppt/slides/slide5.xml" Id="Rbb0d2e5a7622466d" /><Relationship Type="http://schemas.openxmlformats.org/officeDocument/2006/relationships/slide" Target="/ppt/slides/slide6.xml" Id="R43019cc1185f450a" /><Relationship Type="http://schemas.openxmlformats.org/officeDocument/2006/relationships/slide" Target="/ppt/slides/slide7.xml" Id="R32972e13c4eb42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585d46008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f004b4f2f42b3" /><Relationship Type="http://schemas.openxmlformats.org/officeDocument/2006/relationships/theme" Target="/ppt/slideMasters/theme/theme1.xml" Id="R42d249a05687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ef004b4f2f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7af65989f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78525ee6a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9ff241b2a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8707f386145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9e709c7b54d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2d054a98349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2e73c6cf340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HEDDA HYTTER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HEDDA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HYTTER AS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HEDDA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HEDDA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HEDDA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26 586 315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−13 162 309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−13 012 820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19 712 866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33 761 073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HEDDA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HALFAST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ODJO AS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DAMMEN ARILD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 HELGE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OMSRUD MAGNE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HEDDA 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Hedalsvegen 1165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983 532 306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HEDDA HYTTER AS</a:t>
            </a:r>
          </a:p>
        </p:txBody>
      </p:sp>
    </p:spTree>
  </p:cSld>
  <p:clrMapOvr>
    <a:masterClrMapping xmlns:a="http://schemas.openxmlformats.org/drawingml/2006/main"/>
  </p:clrMapOvr>
</p:sld>
</file>