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f8e1ad258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f812042d04d5e"/>
  </p:sldMasterIdLst>
  <p:sldIdLst>
    <p:sldId xmlns:r="http://schemas.openxmlformats.org/officeDocument/2006/relationships" id="256" r:id="R1c60a820d9ac413f"/>
    <p:sldId xmlns:r="http://schemas.openxmlformats.org/officeDocument/2006/relationships" id="257" r:id="R7cdeacb463774fd8"/>
    <p:sldId xmlns:r="http://schemas.openxmlformats.org/officeDocument/2006/relationships" id="258" r:id="Rb6252c5d47cb4d9a"/>
    <p:sldId xmlns:r="http://schemas.openxmlformats.org/officeDocument/2006/relationships" id="259" r:id="Rd8907006c0dc4abe"/>
    <p:sldId xmlns:r="http://schemas.openxmlformats.org/officeDocument/2006/relationships" id="260" r:id="Rdb88aa0d467b49c3"/>
    <p:sldId xmlns:r="http://schemas.openxmlformats.org/officeDocument/2006/relationships" id="261" r:id="Rf49de85b41ce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812042d04d5e" /><Relationship Type="http://schemas.openxmlformats.org/officeDocument/2006/relationships/slide" Target="/ppt/slides/slide1.xml" Id="R1c60a820d9ac413f" /><Relationship Type="http://schemas.openxmlformats.org/officeDocument/2006/relationships/slide" Target="/ppt/slides/slide2.xml" Id="R7cdeacb463774fd8" /><Relationship Type="http://schemas.openxmlformats.org/officeDocument/2006/relationships/slide" Target="/ppt/slides/slide3.xml" Id="Rb6252c5d47cb4d9a" /><Relationship Type="http://schemas.openxmlformats.org/officeDocument/2006/relationships/slide" Target="/ppt/slides/slide4.xml" Id="Rd8907006c0dc4abe" /><Relationship Type="http://schemas.openxmlformats.org/officeDocument/2006/relationships/slide" Target="/ppt/slides/slide5.xml" Id="Rdb88aa0d467b49c3" /><Relationship Type="http://schemas.openxmlformats.org/officeDocument/2006/relationships/slide" Target="/ppt/slides/slide6.xml" Id="Rf49de85b41ce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9c00da0b0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128b4d9b4e19" /><Relationship Type="http://schemas.openxmlformats.org/officeDocument/2006/relationships/theme" Target="/ppt/slideMasters/theme/theme1.xml" Id="Rc73d9a163457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2128b4d9b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b984bb91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a9cb7fab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74d03826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29d8c64ed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b01a98a2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696fc325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REGNSKAPSVERKET RAGNVALD SVERRE SYVERTSEN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REGNSKAPSVERKET RAGNVALD SVERRE SYVERTSEN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Åslund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1445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84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rs.rasyvert@gmail.com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REGNSKAPSVERKET RAGNVALD SVERRE SYVERTSEN</a:t>
            </a:r>
          </a:p>
        </p:txBody>
      </p:sp>
    </p:spTree>
  </p:cSld>
  <p:clrMapOvr>
    <a:masterClrMapping xmlns:a="http://schemas.openxmlformats.org/drawingml/2006/main"/>
  </p:clrMapOvr>
</p:sld>
</file>