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9317475d8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520a17e824043"/>
  </p:sldMasterIdLst>
  <p:sldIdLst>
    <p:sldId xmlns:r="http://schemas.openxmlformats.org/officeDocument/2006/relationships" id="256" r:id="Rc0a7c728ec4f451a"/>
    <p:sldId xmlns:r="http://schemas.openxmlformats.org/officeDocument/2006/relationships" id="257" r:id="Rdbafbf353c7b454b"/>
    <p:sldId xmlns:r="http://schemas.openxmlformats.org/officeDocument/2006/relationships" id="258" r:id="Rc710b6a69b4c45b5"/>
    <p:sldId xmlns:r="http://schemas.openxmlformats.org/officeDocument/2006/relationships" id="259" r:id="Rb1fed4c2323141c1"/>
    <p:sldId xmlns:r="http://schemas.openxmlformats.org/officeDocument/2006/relationships" id="260" r:id="Ra1f7c42f0ccf4243"/>
    <p:sldId xmlns:r="http://schemas.openxmlformats.org/officeDocument/2006/relationships" id="261" r:id="R093649a24ecd46e2"/>
    <p:sldId xmlns:r="http://schemas.openxmlformats.org/officeDocument/2006/relationships" id="262" r:id="Rc9fbecde7dbf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520a17e824043" /><Relationship Type="http://schemas.openxmlformats.org/officeDocument/2006/relationships/slide" Target="/ppt/slides/slide1.xml" Id="Rc0a7c728ec4f451a" /><Relationship Type="http://schemas.openxmlformats.org/officeDocument/2006/relationships/slide" Target="/ppt/slides/slide2.xml" Id="Rdbafbf353c7b454b" /><Relationship Type="http://schemas.openxmlformats.org/officeDocument/2006/relationships/slide" Target="/ppt/slides/slide3.xml" Id="Rc710b6a69b4c45b5" /><Relationship Type="http://schemas.openxmlformats.org/officeDocument/2006/relationships/slide" Target="/ppt/slides/slide4.xml" Id="Rb1fed4c2323141c1" /><Relationship Type="http://schemas.openxmlformats.org/officeDocument/2006/relationships/slide" Target="/ppt/slides/slide5.xml" Id="Ra1f7c42f0ccf4243" /><Relationship Type="http://schemas.openxmlformats.org/officeDocument/2006/relationships/slide" Target="/ppt/slides/slide6.xml" Id="R093649a24ecd46e2" /><Relationship Type="http://schemas.openxmlformats.org/officeDocument/2006/relationships/slide" Target="/ppt/slides/slide7.xml" Id="Rc9fbecde7dbf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2cf860c29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c9d8fdf524156" /><Relationship Type="http://schemas.openxmlformats.org/officeDocument/2006/relationships/theme" Target="/ppt/slideMasters/theme/theme1.xml" Id="R2d92cc807f2d48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c9d8fdf52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cb7a6732d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8f94da78e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ab4f20b2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7bd2596c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e3cec2128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07dc11b48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c594d48e743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