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f55b6bc12745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290f63c3784a58"/>
  </p:sldMasterIdLst>
  <p:sldIdLst>
    <p:sldId xmlns:r="http://schemas.openxmlformats.org/officeDocument/2006/relationships" id="256" r:id="Re13a643320874679"/>
    <p:sldId xmlns:r="http://schemas.openxmlformats.org/officeDocument/2006/relationships" id="257" r:id="R98fd47f43f344d2b"/>
    <p:sldId xmlns:r="http://schemas.openxmlformats.org/officeDocument/2006/relationships" id="258" r:id="R9a03763d936141a5"/>
    <p:sldId xmlns:r="http://schemas.openxmlformats.org/officeDocument/2006/relationships" id="259" r:id="Ra2c5468133824357"/>
    <p:sldId xmlns:r="http://schemas.openxmlformats.org/officeDocument/2006/relationships" id="260" r:id="Rbfef0054b6bd444b"/>
    <p:sldId xmlns:r="http://schemas.openxmlformats.org/officeDocument/2006/relationships" id="261" r:id="R26370ac682f2484c"/>
    <p:sldId xmlns:r="http://schemas.openxmlformats.org/officeDocument/2006/relationships" id="262" r:id="Rb227abca23944e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290f63c3784a58" /><Relationship Type="http://schemas.openxmlformats.org/officeDocument/2006/relationships/slide" Target="/ppt/slides/slide1.xml" Id="Re13a643320874679" /><Relationship Type="http://schemas.openxmlformats.org/officeDocument/2006/relationships/slide" Target="/ppt/slides/slide2.xml" Id="R98fd47f43f344d2b" /><Relationship Type="http://schemas.openxmlformats.org/officeDocument/2006/relationships/slide" Target="/ppt/slides/slide3.xml" Id="R9a03763d936141a5" /><Relationship Type="http://schemas.openxmlformats.org/officeDocument/2006/relationships/slide" Target="/ppt/slides/slide4.xml" Id="Ra2c5468133824357" /><Relationship Type="http://schemas.openxmlformats.org/officeDocument/2006/relationships/slide" Target="/ppt/slides/slide5.xml" Id="Rbfef0054b6bd444b" /><Relationship Type="http://schemas.openxmlformats.org/officeDocument/2006/relationships/slide" Target="/ppt/slides/slide6.xml" Id="R26370ac682f2484c" /><Relationship Type="http://schemas.openxmlformats.org/officeDocument/2006/relationships/slide" Target="/ppt/slides/slide7.xml" Id="Rb227abca23944e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4e242669c745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eeabd8d49404c" /><Relationship Type="http://schemas.openxmlformats.org/officeDocument/2006/relationships/theme" Target="/ppt/slideMasters/theme/theme1.xml" Id="R6423eaddefc54b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4eeabd8d4940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391ea065f45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dd235c3ca48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507f2c8834b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66bb84e1d4f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07b021ffd4d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604e9dbb745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e2c98213c44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ABRAHAMSSON &amp; HAUGSTVEDT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ABRAHAMSSON &amp; HAUGSTVEDT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ABRAHAMSSON &amp; HAUGSTVEDT AS ble etablert [år] og holder til i Krokstadelva.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ABRAHAMSSON &amp; HAUGSTVEDT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ABRAHAMSSON &amp; HAUGSTVEDT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ABRAHAMSSON &amp; HAUGSTVEDT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61 898 955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3 525 441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1 802 933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16 783 923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47 176 652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ABRAHAMSSON &amp; HAUGSTVEDT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ABHA EIENDOMSUTVIKLING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ABRAHAMSSON &amp; HAUGSTVEDT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Riksvei 235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3055 Krokstadelva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983 543 847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ABRAHAMSSON &amp; HAUGSTVEDT AS</a:t>
            </a:r>
          </a:p>
        </p:txBody>
      </p:sp>
    </p:spTree>
  </p:cSld>
  <p:clrMapOvr>
    <a:masterClrMapping xmlns:a="http://schemas.openxmlformats.org/drawingml/2006/main"/>
  </p:clrMapOvr>
</p:sld>
</file>