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d6c0fc562b4a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fa4189dcfa413f"/>
  </p:sldMasterIdLst>
  <p:sldIdLst>
    <p:sldId xmlns:r="http://schemas.openxmlformats.org/officeDocument/2006/relationships" id="256" r:id="Rf10728b1396c4058"/>
    <p:sldId xmlns:r="http://schemas.openxmlformats.org/officeDocument/2006/relationships" id="257" r:id="R33b35c673ee54048"/>
    <p:sldId xmlns:r="http://schemas.openxmlformats.org/officeDocument/2006/relationships" id="258" r:id="Rfc36477e8c284d60"/>
    <p:sldId xmlns:r="http://schemas.openxmlformats.org/officeDocument/2006/relationships" id="259" r:id="R0f8cb4411a0d4547"/>
    <p:sldId xmlns:r="http://schemas.openxmlformats.org/officeDocument/2006/relationships" id="260" r:id="R4d3d0bb65a5a4319"/>
    <p:sldId xmlns:r="http://schemas.openxmlformats.org/officeDocument/2006/relationships" id="261" r:id="Rcf63e86ab856442d"/>
    <p:sldId xmlns:r="http://schemas.openxmlformats.org/officeDocument/2006/relationships" id="262" r:id="Rd69f0ff31f3f41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a4189dcfa413f" /><Relationship Type="http://schemas.openxmlformats.org/officeDocument/2006/relationships/slide" Target="/ppt/slides/slide1.xml" Id="Rf10728b1396c4058" /><Relationship Type="http://schemas.openxmlformats.org/officeDocument/2006/relationships/slide" Target="/ppt/slides/slide2.xml" Id="R33b35c673ee54048" /><Relationship Type="http://schemas.openxmlformats.org/officeDocument/2006/relationships/slide" Target="/ppt/slides/slide3.xml" Id="Rfc36477e8c284d60" /><Relationship Type="http://schemas.openxmlformats.org/officeDocument/2006/relationships/slide" Target="/ppt/slides/slide4.xml" Id="R0f8cb4411a0d4547" /><Relationship Type="http://schemas.openxmlformats.org/officeDocument/2006/relationships/slide" Target="/ppt/slides/slide5.xml" Id="R4d3d0bb65a5a4319" /><Relationship Type="http://schemas.openxmlformats.org/officeDocument/2006/relationships/slide" Target="/ppt/slides/slide6.xml" Id="Rcf63e86ab856442d" /><Relationship Type="http://schemas.openxmlformats.org/officeDocument/2006/relationships/slide" Target="/ppt/slides/slide7.xml" Id="Rd69f0ff31f3f41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47e8688e9d42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9b651cfa14348" /><Relationship Type="http://schemas.openxmlformats.org/officeDocument/2006/relationships/theme" Target="/ppt/slideMasters/theme/theme1.xml" Id="R76d43a01563646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e9b651cfa143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00f18c1f340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bdb053f324a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f74b3af6642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0f67aea3e42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cab8d66b346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02d931ef343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4fb850f744a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BOLIGBYGGELAGENES BOSERVICE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BOLIGBYGGELAGENES BOSERVICE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BOLIGBYGGELAGENES BOSERVICE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BOLIGBYGGELAGENES BOSERVICE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BOLIGBYGGELAGENES BOSERVICE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BOLIGBYGGELAGENES BOSERVICE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24 684 860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1 345 404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1 041 314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2 908 665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8 220 262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BOLIGBYGGELAGENES BOSERVICE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PORSGRUNN BAMBLE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SKIEN BOLIGBYGGELAG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BOLIGBYGGELAGENES BOSERVICE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Borgestadbakken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3712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80 30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post@bo-sevice.no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www.bo-service.no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983 549 233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BOLIGBYGGELAGENES BOSERVICE AS</a:t>
            </a:r>
          </a:p>
        </p:txBody>
      </p:sp>
    </p:spTree>
  </p:cSld>
  <p:clrMapOvr>
    <a:masterClrMapping xmlns:a="http://schemas.openxmlformats.org/drawingml/2006/main"/>
  </p:clrMapOvr>
</p:sld>
</file>