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70c06c465047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0ec042b9a94d96"/>
  </p:sldMasterIdLst>
  <p:sldIdLst>
    <p:sldId xmlns:r="http://schemas.openxmlformats.org/officeDocument/2006/relationships" id="256" r:id="R2f7ad7ece1444202"/>
    <p:sldId xmlns:r="http://schemas.openxmlformats.org/officeDocument/2006/relationships" id="257" r:id="Rc60adaba907d4847"/>
    <p:sldId xmlns:r="http://schemas.openxmlformats.org/officeDocument/2006/relationships" id="258" r:id="R7ac456bbb1704fcd"/>
    <p:sldId xmlns:r="http://schemas.openxmlformats.org/officeDocument/2006/relationships" id="259" r:id="R63251db9cb874e09"/>
    <p:sldId xmlns:r="http://schemas.openxmlformats.org/officeDocument/2006/relationships" id="260" r:id="R953ed38ab4874ab7"/>
    <p:sldId xmlns:r="http://schemas.openxmlformats.org/officeDocument/2006/relationships" id="261" r:id="R62f6c074ae36469f"/>
    <p:sldId xmlns:r="http://schemas.openxmlformats.org/officeDocument/2006/relationships" id="262" r:id="R413e6baab73f4a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ec042b9a94d96" /><Relationship Type="http://schemas.openxmlformats.org/officeDocument/2006/relationships/slide" Target="/ppt/slides/slide1.xml" Id="R2f7ad7ece1444202" /><Relationship Type="http://schemas.openxmlformats.org/officeDocument/2006/relationships/slide" Target="/ppt/slides/slide2.xml" Id="Rc60adaba907d4847" /><Relationship Type="http://schemas.openxmlformats.org/officeDocument/2006/relationships/slide" Target="/ppt/slides/slide3.xml" Id="R7ac456bbb1704fcd" /><Relationship Type="http://schemas.openxmlformats.org/officeDocument/2006/relationships/slide" Target="/ppt/slides/slide4.xml" Id="R63251db9cb874e09" /><Relationship Type="http://schemas.openxmlformats.org/officeDocument/2006/relationships/slide" Target="/ppt/slides/slide5.xml" Id="R953ed38ab4874ab7" /><Relationship Type="http://schemas.openxmlformats.org/officeDocument/2006/relationships/slide" Target="/ppt/slides/slide6.xml" Id="R62f6c074ae36469f" /><Relationship Type="http://schemas.openxmlformats.org/officeDocument/2006/relationships/slide" Target="/ppt/slides/slide7.xml" Id="R413e6baab73f4a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a78ae27ff49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b123db04f4ad3" /><Relationship Type="http://schemas.openxmlformats.org/officeDocument/2006/relationships/theme" Target="/ppt/slideMasters/theme/theme1.xml" Id="R5f90f80efdcf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3b123db04f4a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0a780d29340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c8e1245164a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85a11151c40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c770118744a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f181c3e2f43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10cb9536448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d8c0bb30841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RYFYLKE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RYFYLKE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27 548 456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5 147 353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12 941 065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COSTA PLENTY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INVESTERING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ANITA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Taugården, Ryfylkevegen 1982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07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983 549 896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