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2a7ee223f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c68da59f6c481f"/>
  </p:sldMasterIdLst>
  <p:sldIdLst>
    <p:sldId xmlns:r="http://schemas.openxmlformats.org/officeDocument/2006/relationships" id="256" r:id="Rdf21c79e7dcc42e2"/>
    <p:sldId xmlns:r="http://schemas.openxmlformats.org/officeDocument/2006/relationships" id="257" r:id="R6a99eab773424815"/>
    <p:sldId xmlns:r="http://schemas.openxmlformats.org/officeDocument/2006/relationships" id="258" r:id="Ra22dcc58208e4144"/>
    <p:sldId xmlns:r="http://schemas.openxmlformats.org/officeDocument/2006/relationships" id="259" r:id="R06122fc677784d33"/>
    <p:sldId xmlns:r="http://schemas.openxmlformats.org/officeDocument/2006/relationships" id="260" r:id="R4c37e0da7d884779"/>
    <p:sldId xmlns:r="http://schemas.openxmlformats.org/officeDocument/2006/relationships" id="261" r:id="Re479b30cee7843f4"/>
    <p:sldId xmlns:r="http://schemas.openxmlformats.org/officeDocument/2006/relationships" id="262" r:id="Rcf6068009ec9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68da59f6c481f" /><Relationship Type="http://schemas.openxmlformats.org/officeDocument/2006/relationships/slide" Target="/ppt/slides/slide1.xml" Id="Rdf21c79e7dcc42e2" /><Relationship Type="http://schemas.openxmlformats.org/officeDocument/2006/relationships/slide" Target="/ppt/slides/slide2.xml" Id="R6a99eab773424815" /><Relationship Type="http://schemas.openxmlformats.org/officeDocument/2006/relationships/slide" Target="/ppt/slides/slide3.xml" Id="Ra22dcc58208e4144" /><Relationship Type="http://schemas.openxmlformats.org/officeDocument/2006/relationships/slide" Target="/ppt/slides/slide4.xml" Id="R06122fc677784d33" /><Relationship Type="http://schemas.openxmlformats.org/officeDocument/2006/relationships/slide" Target="/ppt/slides/slide5.xml" Id="R4c37e0da7d884779" /><Relationship Type="http://schemas.openxmlformats.org/officeDocument/2006/relationships/slide" Target="/ppt/slides/slide6.xml" Id="Re479b30cee7843f4" /><Relationship Type="http://schemas.openxmlformats.org/officeDocument/2006/relationships/slide" Target="/ppt/slides/slide7.xml" Id="Rcf6068009ec9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ed9fcebaf40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5da967ddf454d" /><Relationship Type="http://schemas.openxmlformats.org/officeDocument/2006/relationships/theme" Target="/ppt/slideMasters/theme/theme1.xml" Id="Rf9d5545af40c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d5da967ddf45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3a7056c4545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caf5d8895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32fc656e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d693fa90c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66063e2543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cec8467b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ac70884a4f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NAF CAMP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 CAMP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19 008 414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20 576 376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53 921 465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AUTOMOBIL FORBUND AVD MOLDE OG OMEGN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17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nafcampmolde@gmail.com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www.kviltorpcamping.no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983 557 317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NAF CAMP MOLDE AS</a:t>
            </a:r>
          </a:p>
        </p:txBody>
      </p:sp>
    </p:spTree>
  </p:cSld>
  <p:clrMapOvr>
    <a:masterClrMapping xmlns:a="http://schemas.openxmlformats.org/drawingml/2006/main"/>
  </p:clrMapOvr>
</p:sld>
</file>