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007a1bfc2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05bf255d049cf"/>
  </p:sldMasterIdLst>
  <p:sldIdLst>
    <p:sldId xmlns:r="http://schemas.openxmlformats.org/officeDocument/2006/relationships" id="256" r:id="R96795618c1e347ae"/>
    <p:sldId xmlns:r="http://schemas.openxmlformats.org/officeDocument/2006/relationships" id="257" r:id="R0c2c9736a49f49d8"/>
    <p:sldId xmlns:r="http://schemas.openxmlformats.org/officeDocument/2006/relationships" id="258" r:id="R758e3bfac3b64807"/>
    <p:sldId xmlns:r="http://schemas.openxmlformats.org/officeDocument/2006/relationships" id="259" r:id="R9af2157e468b4a5e"/>
    <p:sldId xmlns:r="http://schemas.openxmlformats.org/officeDocument/2006/relationships" id="260" r:id="Ra394191a8635455f"/>
    <p:sldId xmlns:r="http://schemas.openxmlformats.org/officeDocument/2006/relationships" id="261" r:id="Rb5bf8008a4de4f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05bf255d049cf" /><Relationship Type="http://schemas.openxmlformats.org/officeDocument/2006/relationships/slide" Target="/ppt/slides/slide1.xml" Id="R96795618c1e347ae" /><Relationship Type="http://schemas.openxmlformats.org/officeDocument/2006/relationships/slide" Target="/ppt/slides/slide2.xml" Id="R0c2c9736a49f49d8" /><Relationship Type="http://schemas.openxmlformats.org/officeDocument/2006/relationships/slide" Target="/ppt/slides/slide3.xml" Id="R758e3bfac3b64807" /><Relationship Type="http://schemas.openxmlformats.org/officeDocument/2006/relationships/slide" Target="/ppt/slides/slide4.xml" Id="R9af2157e468b4a5e" /><Relationship Type="http://schemas.openxmlformats.org/officeDocument/2006/relationships/slide" Target="/ppt/slides/slide5.xml" Id="Ra394191a8635455f" /><Relationship Type="http://schemas.openxmlformats.org/officeDocument/2006/relationships/slide" Target="/ppt/slides/slide6.xml" Id="Rb5bf8008a4de4f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fd10e8ff3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b214e105b49bc" /><Relationship Type="http://schemas.openxmlformats.org/officeDocument/2006/relationships/theme" Target="/ppt/slideMasters/theme/theme1.xml" Id="Rfd2573ea17e5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b214e105b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6b6119c4e44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68db447c5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0dcc3ffca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80e764eba41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05acccfbb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3c48adf6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