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945869d9d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4f4e795e7444b"/>
  </p:sldMasterIdLst>
  <p:sldIdLst>
    <p:sldId xmlns:r="http://schemas.openxmlformats.org/officeDocument/2006/relationships" id="256" r:id="Rf5e607c301344b00"/>
    <p:sldId xmlns:r="http://schemas.openxmlformats.org/officeDocument/2006/relationships" id="257" r:id="R51fe01906f074a5c"/>
    <p:sldId xmlns:r="http://schemas.openxmlformats.org/officeDocument/2006/relationships" id="258" r:id="R5789536dd99f4259"/>
    <p:sldId xmlns:r="http://schemas.openxmlformats.org/officeDocument/2006/relationships" id="259" r:id="R2002cbd8934a4f01"/>
    <p:sldId xmlns:r="http://schemas.openxmlformats.org/officeDocument/2006/relationships" id="260" r:id="Rcf1ea1ac9ab44726"/>
    <p:sldId xmlns:r="http://schemas.openxmlformats.org/officeDocument/2006/relationships" id="261" r:id="R1e8c4e0b261d43e0"/>
    <p:sldId xmlns:r="http://schemas.openxmlformats.org/officeDocument/2006/relationships" id="262" r:id="R8b244bfac1c4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4f4e795e7444b" /><Relationship Type="http://schemas.openxmlformats.org/officeDocument/2006/relationships/slide" Target="/ppt/slides/slide1.xml" Id="Rf5e607c301344b00" /><Relationship Type="http://schemas.openxmlformats.org/officeDocument/2006/relationships/slide" Target="/ppt/slides/slide2.xml" Id="R51fe01906f074a5c" /><Relationship Type="http://schemas.openxmlformats.org/officeDocument/2006/relationships/slide" Target="/ppt/slides/slide3.xml" Id="R5789536dd99f4259" /><Relationship Type="http://schemas.openxmlformats.org/officeDocument/2006/relationships/slide" Target="/ppt/slides/slide4.xml" Id="R2002cbd8934a4f01" /><Relationship Type="http://schemas.openxmlformats.org/officeDocument/2006/relationships/slide" Target="/ppt/slides/slide5.xml" Id="Rcf1ea1ac9ab44726" /><Relationship Type="http://schemas.openxmlformats.org/officeDocument/2006/relationships/slide" Target="/ppt/slides/slide6.xml" Id="R1e8c4e0b261d43e0" /><Relationship Type="http://schemas.openxmlformats.org/officeDocument/2006/relationships/slide" Target="/ppt/slides/slide7.xml" Id="R8b244bfac1c4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6825cb360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bac1390584ba0" /><Relationship Type="http://schemas.openxmlformats.org/officeDocument/2006/relationships/theme" Target="/ppt/slideMasters/theme/theme1.xml" Id="R248c7b795541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bac139058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8d2a8cbc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8ef9ebc8b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a2577698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411b7f7e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b581aa88c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81697b55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93174454b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LVD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VAN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983 569 722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LVD AS</a:t>
            </a:r>
          </a:p>
        </p:txBody>
      </p:sp>
    </p:spTree>
  </p:cSld>
  <p:clrMapOvr>
    <a:masterClrMapping xmlns:a="http://schemas.openxmlformats.org/drawingml/2006/main"/>
  </p:clrMapOvr>
</p:sld>
</file>