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5a4975d7748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181b8430c42e4"/>
  </p:sldMasterIdLst>
  <p:sldIdLst>
    <p:sldId xmlns:r="http://schemas.openxmlformats.org/officeDocument/2006/relationships" id="256" r:id="R7096fbe701e443f4"/>
    <p:sldId xmlns:r="http://schemas.openxmlformats.org/officeDocument/2006/relationships" id="257" r:id="R2ec6bebf663d45d9"/>
    <p:sldId xmlns:r="http://schemas.openxmlformats.org/officeDocument/2006/relationships" id="258" r:id="R9646714ec0fe4a64"/>
    <p:sldId xmlns:r="http://schemas.openxmlformats.org/officeDocument/2006/relationships" id="259" r:id="R702aaa27ed714b94"/>
    <p:sldId xmlns:r="http://schemas.openxmlformats.org/officeDocument/2006/relationships" id="260" r:id="R2e436059c8764a76"/>
    <p:sldId xmlns:r="http://schemas.openxmlformats.org/officeDocument/2006/relationships" id="261" r:id="Ra2ec1d3437d84670"/>
    <p:sldId xmlns:r="http://schemas.openxmlformats.org/officeDocument/2006/relationships" id="262" r:id="Rde07c41c412f40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181b8430c42e4" /><Relationship Type="http://schemas.openxmlformats.org/officeDocument/2006/relationships/slide" Target="/ppt/slides/slide1.xml" Id="R7096fbe701e443f4" /><Relationship Type="http://schemas.openxmlformats.org/officeDocument/2006/relationships/slide" Target="/ppt/slides/slide2.xml" Id="R2ec6bebf663d45d9" /><Relationship Type="http://schemas.openxmlformats.org/officeDocument/2006/relationships/slide" Target="/ppt/slides/slide3.xml" Id="R9646714ec0fe4a64" /><Relationship Type="http://schemas.openxmlformats.org/officeDocument/2006/relationships/slide" Target="/ppt/slides/slide4.xml" Id="R702aaa27ed714b94" /><Relationship Type="http://schemas.openxmlformats.org/officeDocument/2006/relationships/slide" Target="/ppt/slides/slide5.xml" Id="R2e436059c8764a76" /><Relationship Type="http://schemas.openxmlformats.org/officeDocument/2006/relationships/slide" Target="/ppt/slides/slide6.xml" Id="Ra2ec1d3437d84670" /><Relationship Type="http://schemas.openxmlformats.org/officeDocument/2006/relationships/slide" Target="/ppt/slides/slide7.xml" Id="Rde07c41c412f40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c8cd3bdb2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1dcde99db48fd" /><Relationship Type="http://schemas.openxmlformats.org/officeDocument/2006/relationships/theme" Target="/ppt/slideMasters/theme/theme1.xml" Id="R32ed6e5e0c2941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1dcde99db48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94445640c43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e206ad5d9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cb5bbd0a6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94549161f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2c82e2e7a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c6645b973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35a995dc2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TORGHATTEN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TORGHATTEN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TORGHATTEN EIENDOM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TORGHATTEN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TORGHATTEN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TORGHATTEN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5 616 280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27 542 907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50 969 238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TORGHATTEN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SKAARE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TORGHATTEN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Steinar Skaare, Østre Strandgate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steinar.skaare@nsn.no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983 572 715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TORGHATTEN EIENDOM AS</a:t>
            </a:r>
          </a:p>
        </p:txBody>
      </p:sp>
    </p:spTree>
  </p:cSld>
  <p:clrMapOvr>
    <a:masterClrMapping xmlns:a="http://schemas.openxmlformats.org/drawingml/2006/main"/>
  </p:clrMapOvr>
</p:sld>
</file>