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38489f62c2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4929041dca4779"/>
  </p:sldMasterIdLst>
  <p:sldIdLst>
    <p:sldId xmlns:r="http://schemas.openxmlformats.org/officeDocument/2006/relationships" id="256" r:id="R9f460b2257f94dfc"/>
    <p:sldId xmlns:r="http://schemas.openxmlformats.org/officeDocument/2006/relationships" id="257" r:id="R0c249bb9a912427e"/>
    <p:sldId xmlns:r="http://schemas.openxmlformats.org/officeDocument/2006/relationships" id="258" r:id="R8085035c52154510"/>
    <p:sldId xmlns:r="http://schemas.openxmlformats.org/officeDocument/2006/relationships" id="259" r:id="R835442d9b18042b2"/>
    <p:sldId xmlns:r="http://schemas.openxmlformats.org/officeDocument/2006/relationships" id="260" r:id="R3480aa4112594feb"/>
    <p:sldId xmlns:r="http://schemas.openxmlformats.org/officeDocument/2006/relationships" id="261" r:id="Rbb219cf6a9074b01"/>
    <p:sldId xmlns:r="http://schemas.openxmlformats.org/officeDocument/2006/relationships" id="262" r:id="Re990b72df70241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929041dca4779" /><Relationship Type="http://schemas.openxmlformats.org/officeDocument/2006/relationships/slide" Target="/ppt/slides/slide1.xml" Id="R9f460b2257f94dfc" /><Relationship Type="http://schemas.openxmlformats.org/officeDocument/2006/relationships/slide" Target="/ppt/slides/slide2.xml" Id="R0c249bb9a912427e" /><Relationship Type="http://schemas.openxmlformats.org/officeDocument/2006/relationships/slide" Target="/ppt/slides/slide3.xml" Id="R8085035c52154510" /><Relationship Type="http://schemas.openxmlformats.org/officeDocument/2006/relationships/slide" Target="/ppt/slides/slide4.xml" Id="R835442d9b18042b2" /><Relationship Type="http://schemas.openxmlformats.org/officeDocument/2006/relationships/slide" Target="/ppt/slides/slide5.xml" Id="R3480aa4112594feb" /><Relationship Type="http://schemas.openxmlformats.org/officeDocument/2006/relationships/slide" Target="/ppt/slides/slide6.xml" Id="Rbb219cf6a9074b01" /><Relationship Type="http://schemas.openxmlformats.org/officeDocument/2006/relationships/slide" Target="/ppt/slides/slide7.xml" Id="Re990b72df70241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bc4b5a13f42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08273a7714888" /><Relationship Type="http://schemas.openxmlformats.org/officeDocument/2006/relationships/theme" Target="/ppt/slideMasters/theme/theme1.xml" Id="Rd4b18bb8ab8c42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08273a771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5d044b1f74f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62c765b9243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05150921c48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e04de17d945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fe2ada27e47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031b02d8646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1291a3aa244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58 086 051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54 505 310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57 548 590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61 082 614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169 673 824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 RAGNAR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983 591 612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RAHO AS</a:t>
            </a:r>
          </a:p>
        </p:txBody>
      </p:sp>
    </p:spTree>
  </p:cSld>
  <p:clrMapOvr>
    <a:masterClrMapping xmlns:a="http://schemas.openxmlformats.org/drawingml/2006/main"/>
  </p:clrMapOvr>
</p:sld>
</file>