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02240e9add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e198168b04516"/>
  </p:sldMasterIdLst>
  <p:sldIdLst>
    <p:sldId xmlns:r="http://schemas.openxmlformats.org/officeDocument/2006/relationships" id="256" r:id="R1c53dd521fb74f1b"/>
    <p:sldId xmlns:r="http://schemas.openxmlformats.org/officeDocument/2006/relationships" id="257" r:id="R0b145859d98f4fb6"/>
    <p:sldId xmlns:r="http://schemas.openxmlformats.org/officeDocument/2006/relationships" id="258" r:id="R8eb0689393b74061"/>
    <p:sldId xmlns:r="http://schemas.openxmlformats.org/officeDocument/2006/relationships" id="259" r:id="R9f1aa60c1c684e29"/>
    <p:sldId xmlns:r="http://schemas.openxmlformats.org/officeDocument/2006/relationships" id="260" r:id="Ree2c0dc59a0342e8"/>
    <p:sldId xmlns:r="http://schemas.openxmlformats.org/officeDocument/2006/relationships" id="261" r:id="Rcc2b0ce2b5a2479e"/>
    <p:sldId xmlns:r="http://schemas.openxmlformats.org/officeDocument/2006/relationships" id="262" r:id="R5118fd99b2d4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e198168b04516" /><Relationship Type="http://schemas.openxmlformats.org/officeDocument/2006/relationships/slide" Target="/ppt/slides/slide1.xml" Id="R1c53dd521fb74f1b" /><Relationship Type="http://schemas.openxmlformats.org/officeDocument/2006/relationships/slide" Target="/ppt/slides/slide2.xml" Id="R0b145859d98f4fb6" /><Relationship Type="http://schemas.openxmlformats.org/officeDocument/2006/relationships/slide" Target="/ppt/slides/slide3.xml" Id="R8eb0689393b74061" /><Relationship Type="http://schemas.openxmlformats.org/officeDocument/2006/relationships/slide" Target="/ppt/slides/slide4.xml" Id="R9f1aa60c1c684e29" /><Relationship Type="http://schemas.openxmlformats.org/officeDocument/2006/relationships/slide" Target="/ppt/slides/slide5.xml" Id="Ree2c0dc59a0342e8" /><Relationship Type="http://schemas.openxmlformats.org/officeDocument/2006/relationships/slide" Target="/ppt/slides/slide6.xml" Id="Rcc2b0ce2b5a2479e" /><Relationship Type="http://schemas.openxmlformats.org/officeDocument/2006/relationships/slide" Target="/ppt/slides/slide7.xml" Id="R5118fd99b2d4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1d8210d8c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597aeb9ec4184" /><Relationship Type="http://schemas.openxmlformats.org/officeDocument/2006/relationships/theme" Target="/ppt/slideMasters/theme/theme1.xml" Id="Rc691602a083a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597aeb9ec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be96aef05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950348f7047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70ab61d2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aa2de1422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8fc141e65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69132637646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4317a74ab4a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STENA RECYCLING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STENA RECYCLING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2 327 077 526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67 633 978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663 922 916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1 268 027 607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STENA RECYCLING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35 503 740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firmapost@stenarecycling.com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www.stenarecycling.no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983 594 506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