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3b9e7bb58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b1b709b354922"/>
  </p:sldMasterIdLst>
  <p:sldIdLst>
    <p:sldId xmlns:r="http://schemas.openxmlformats.org/officeDocument/2006/relationships" id="256" r:id="Rc27e8eccccaf4916"/>
    <p:sldId xmlns:r="http://schemas.openxmlformats.org/officeDocument/2006/relationships" id="257" r:id="Ra61634370d11475f"/>
    <p:sldId xmlns:r="http://schemas.openxmlformats.org/officeDocument/2006/relationships" id="258" r:id="Ra9f69a8be2fe44d8"/>
    <p:sldId xmlns:r="http://schemas.openxmlformats.org/officeDocument/2006/relationships" id="259" r:id="R69ef29bef46b4e9b"/>
    <p:sldId xmlns:r="http://schemas.openxmlformats.org/officeDocument/2006/relationships" id="260" r:id="R3cc386215e3341b4"/>
    <p:sldId xmlns:r="http://schemas.openxmlformats.org/officeDocument/2006/relationships" id="261" r:id="R5f85aa3baa354b57"/>
    <p:sldId xmlns:r="http://schemas.openxmlformats.org/officeDocument/2006/relationships" id="262" r:id="R89645e551ae6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b1b709b354922" /><Relationship Type="http://schemas.openxmlformats.org/officeDocument/2006/relationships/slide" Target="/ppt/slides/slide1.xml" Id="Rc27e8eccccaf4916" /><Relationship Type="http://schemas.openxmlformats.org/officeDocument/2006/relationships/slide" Target="/ppt/slides/slide2.xml" Id="Ra61634370d11475f" /><Relationship Type="http://schemas.openxmlformats.org/officeDocument/2006/relationships/slide" Target="/ppt/slides/slide3.xml" Id="Ra9f69a8be2fe44d8" /><Relationship Type="http://schemas.openxmlformats.org/officeDocument/2006/relationships/slide" Target="/ppt/slides/slide4.xml" Id="R69ef29bef46b4e9b" /><Relationship Type="http://schemas.openxmlformats.org/officeDocument/2006/relationships/slide" Target="/ppt/slides/slide5.xml" Id="R3cc386215e3341b4" /><Relationship Type="http://schemas.openxmlformats.org/officeDocument/2006/relationships/slide" Target="/ppt/slides/slide6.xml" Id="R5f85aa3baa354b57" /><Relationship Type="http://schemas.openxmlformats.org/officeDocument/2006/relationships/slide" Target="/ppt/slides/slide7.xml" Id="R89645e551ae6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313c2ea93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903eb71b4f73" /><Relationship Type="http://schemas.openxmlformats.org/officeDocument/2006/relationships/theme" Target="/ppt/slideMasters/theme/theme1.xml" Id="R6b496b028a8f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c903eb71b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f4997e09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9534fb3a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1f959e538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59d89746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899cfb82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2a6c8c91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86953bba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4 889 760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61 147 515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64 936 183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BUCH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CABUSI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LUDDE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SVEIN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983 604 269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RADIN INVEST AS</a:t>
            </a:r>
          </a:p>
        </p:txBody>
      </p:sp>
    </p:spTree>
  </p:cSld>
  <p:clrMapOvr>
    <a:masterClrMapping xmlns:a="http://schemas.openxmlformats.org/drawingml/2006/main"/>
  </p:clrMapOvr>
</p:sld>
</file>