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907ec9d11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8abca83af4fc8"/>
  </p:sldMasterIdLst>
  <p:sldIdLst>
    <p:sldId xmlns:r="http://schemas.openxmlformats.org/officeDocument/2006/relationships" id="256" r:id="Rc4bcbf05f20c4b7d"/>
    <p:sldId xmlns:r="http://schemas.openxmlformats.org/officeDocument/2006/relationships" id="257" r:id="R6ce9963a0f394fe4"/>
    <p:sldId xmlns:r="http://schemas.openxmlformats.org/officeDocument/2006/relationships" id="258" r:id="R9aeb5bbb81824c7e"/>
    <p:sldId xmlns:r="http://schemas.openxmlformats.org/officeDocument/2006/relationships" id="259" r:id="Rea9291f1126349c8"/>
    <p:sldId xmlns:r="http://schemas.openxmlformats.org/officeDocument/2006/relationships" id="260" r:id="R751a1170e7124a0c"/>
    <p:sldId xmlns:r="http://schemas.openxmlformats.org/officeDocument/2006/relationships" id="261" r:id="R7e06df2ca63b4fc6"/>
    <p:sldId xmlns:r="http://schemas.openxmlformats.org/officeDocument/2006/relationships" id="262" r:id="R504d75470e44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8abca83af4fc8" /><Relationship Type="http://schemas.openxmlformats.org/officeDocument/2006/relationships/slide" Target="/ppt/slides/slide1.xml" Id="Rc4bcbf05f20c4b7d" /><Relationship Type="http://schemas.openxmlformats.org/officeDocument/2006/relationships/slide" Target="/ppt/slides/slide2.xml" Id="R6ce9963a0f394fe4" /><Relationship Type="http://schemas.openxmlformats.org/officeDocument/2006/relationships/slide" Target="/ppt/slides/slide3.xml" Id="R9aeb5bbb81824c7e" /><Relationship Type="http://schemas.openxmlformats.org/officeDocument/2006/relationships/slide" Target="/ppt/slides/slide4.xml" Id="Rea9291f1126349c8" /><Relationship Type="http://schemas.openxmlformats.org/officeDocument/2006/relationships/slide" Target="/ppt/slides/slide5.xml" Id="R751a1170e7124a0c" /><Relationship Type="http://schemas.openxmlformats.org/officeDocument/2006/relationships/slide" Target="/ppt/slides/slide6.xml" Id="R7e06df2ca63b4fc6" /><Relationship Type="http://schemas.openxmlformats.org/officeDocument/2006/relationships/slide" Target="/ppt/slides/slide7.xml" Id="R504d75470e44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959d2de78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08043564447a" /><Relationship Type="http://schemas.openxmlformats.org/officeDocument/2006/relationships/theme" Target="/ppt/slideMasters/theme/theme1.xml" Id="R590f2e01bd33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608043564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5a5608ce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85975f3a0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95aa081b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5577d7e0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0ec28398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6152744ed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60380e7f5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BYGGALF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46 629 939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18 335 948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olav-inge@byggalf.no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983 620 787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BYGGALF AS</a:t>
            </a:r>
          </a:p>
        </p:txBody>
      </p:sp>
    </p:spTree>
  </p:cSld>
  <p:clrMapOvr>
    <a:masterClrMapping xmlns:a="http://schemas.openxmlformats.org/drawingml/2006/main"/>
  </p:clrMapOvr>
</p:sld>
</file>