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b8348fb15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ae9085b6834767"/>
  </p:sldMasterIdLst>
  <p:sldIdLst>
    <p:sldId xmlns:r="http://schemas.openxmlformats.org/officeDocument/2006/relationships" id="256" r:id="R8a220d9452e7492d"/>
    <p:sldId xmlns:r="http://schemas.openxmlformats.org/officeDocument/2006/relationships" id="257" r:id="R60f425aa17b04dd4"/>
    <p:sldId xmlns:r="http://schemas.openxmlformats.org/officeDocument/2006/relationships" id="258" r:id="Ra870091ab97c48ca"/>
    <p:sldId xmlns:r="http://schemas.openxmlformats.org/officeDocument/2006/relationships" id="259" r:id="R7bc715fe893c4ba1"/>
    <p:sldId xmlns:r="http://schemas.openxmlformats.org/officeDocument/2006/relationships" id="260" r:id="R771b4044ffb843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ae9085b6834767" /><Relationship Type="http://schemas.openxmlformats.org/officeDocument/2006/relationships/slide" Target="/ppt/slides/slide1.xml" Id="R8a220d9452e7492d" /><Relationship Type="http://schemas.openxmlformats.org/officeDocument/2006/relationships/slide" Target="/ppt/slides/slide2.xml" Id="R60f425aa17b04dd4" /><Relationship Type="http://schemas.openxmlformats.org/officeDocument/2006/relationships/slide" Target="/ppt/slides/slide3.xml" Id="Ra870091ab97c48ca" /><Relationship Type="http://schemas.openxmlformats.org/officeDocument/2006/relationships/slide" Target="/ppt/slides/slide4.xml" Id="R7bc715fe893c4ba1" /><Relationship Type="http://schemas.openxmlformats.org/officeDocument/2006/relationships/slide" Target="/ppt/slides/slide5.xml" Id="R771b4044ffb843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48e36f1e8b49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a6f189d2f4301" /><Relationship Type="http://schemas.openxmlformats.org/officeDocument/2006/relationships/theme" Target="/ppt/slideMasters/theme/theme1.xml" Id="R4c1a967ceba544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5a6f189d2f43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ad91cf18647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e158e79934d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42150d9204d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ea9968017248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cfbc4e222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MUSIKKLAG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MUSIKKLAG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5696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+4746965560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henrik.epland@hotmail.no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983 646 220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MUSIKKLAG</a:t>
            </a:r>
          </a:p>
        </p:txBody>
      </p:sp>
    </p:spTree>
  </p:cSld>
  <p:clrMapOvr>
    <a:masterClrMapping xmlns:a="http://schemas.openxmlformats.org/drawingml/2006/main"/>
  </p:clrMapOvr>
</p:sld>
</file>