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cae2f51f0545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18106a5c6847d8"/>
  </p:sldMasterIdLst>
  <p:sldIdLst>
    <p:sldId xmlns:r="http://schemas.openxmlformats.org/officeDocument/2006/relationships" id="256" r:id="Rd7e48897976f4319"/>
    <p:sldId xmlns:r="http://schemas.openxmlformats.org/officeDocument/2006/relationships" id="257" r:id="Rdf09cf5a59794585"/>
    <p:sldId xmlns:r="http://schemas.openxmlformats.org/officeDocument/2006/relationships" id="258" r:id="R5e57af360b3d4ed8"/>
    <p:sldId xmlns:r="http://schemas.openxmlformats.org/officeDocument/2006/relationships" id="259" r:id="R11b1642bb842401b"/>
    <p:sldId xmlns:r="http://schemas.openxmlformats.org/officeDocument/2006/relationships" id="260" r:id="R1b8adcfeea2d42bb"/>
    <p:sldId xmlns:r="http://schemas.openxmlformats.org/officeDocument/2006/relationships" id="261" r:id="R1780a7937d324ce1"/>
    <p:sldId xmlns:r="http://schemas.openxmlformats.org/officeDocument/2006/relationships" id="262" r:id="Raa7b4b352ea643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8106a5c6847d8" /><Relationship Type="http://schemas.openxmlformats.org/officeDocument/2006/relationships/slide" Target="/ppt/slides/slide1.xml" Id="Rd7e48897976f4319" /><Relationship Type="http://schemas.openxmlformats.org/officeDocument/2006/relationships/slide" Target="/ppt/slides/slide2.xml" Id="Rdf09cf5a59794585" /><Relationship Type="http://schemas.openxmlformats.org/officeDocument/2006/relationships/slide" Target="/ppt/slides/slide3.xml" Id="R5e57af360b3d4ed8" /><Relationship Type="http://schemas.openxmlformats.org/officeDocument/2006/relationships/slide" Target="/ppt/slides/slide4.xml" Id="R11b1642bb842401b" /><Relationship Type="http://schemas.openxmlformats.org/officeDocument/2006/relationships/slide" Target="/ppt/slides/slide5.xml" Id="R1b8adcfeea2d42bb" /><Relationship Type="http://schemas.openxmlformats.org/officeDocument/2006/relationships/slide" Target="/ppt/slides/slide6.xml" Id="R1780a7937d324ce1" /><Relationship Type="http://schemas.openxmlformats.org/officeDocument/2006/relationships/slide" Target="/ppt/slides/slide7.xml" Id="Raa7b4b352ea643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5026d5df8746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0a3b162894ba3" /><Relationship Type="http://schemas.openxmlformats.org/officeDocument/2006/relationships/theme" Target="/ppt/slideMasters/theme/theme1.xml" Id="R733b729b0cf647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10a3b162894b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9aab9699c41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1666526154b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15c597ac541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4db369b924a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a8f2894d041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b13e95f2f40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e414b246d45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HANSEN INSTALLASJON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HANSEN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HANSEN INSTALLASJON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HANSEN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HANSEN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HANSEN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43 687 423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2 335 877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2 136 048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9 468 714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HANSEN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NYSVEEN HOLDING AS  –  41,8 %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TOBBEN MÆRDE HOLDING AS  –  41,8 %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MYHREHAGEN VIDAR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LINNERUD TOMMY  –  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HANSEN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Ringsakervegen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55 55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geir@ahias.no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www.ahias.no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983 668 615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HANSEN INSTALLASJON AS</a:t>
            </a:r>
          </a:p>
        </p:txBody>
      </p:sp>
    </p:spTree>
  </p:cSld>
  <p:clrMapOvr>
    <a:masterClrMapping xmlns:a="http://schemas.openxmlformats.org/drawingml/2006/main"/>
  </p:clrMapOvr>
</p:sld>
</file>