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5c39d4a15b41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9c23a117354836"/>
  </p:sldMasterIdLst>
  <p:sldIdLst>
    <p:sldId xmlns:r="http://schemas.openxmlformats.org/officeDocument/2006/relationships" id="256" r:id="R5abfda09dfe946ce"/>
    <p:sldId xmlns:r="http://schemas.openxmlformats.org/officeDocument/2006/relationships" id="257" r:id="Ra6bd8890338741cd"/>
    <p:sldId xmlns:r="http://schemas.openxmlformats.org/officeDocument/2006/relationships" id="258" r:id="R7c47882c1cef40b5"/>
    <p:sldId xmlns:r="http://schemas.openxmlformats.org/officeDocument/2006/relationships" id="259" r:id="Rb748a81f1c4240db"/>
    <p:sldId xmlns:r="http://schemas.openxmlformats.org/officeDocument/2006/relationships" id="260" r:id="R8da32b1710364fb1"/>
    <p:sldId xmlns:r="http://schemas.openxmlformats.org/officeDocument/2006/relationships" id="261" r:id="Rebb4b92eba184923"/>
    <p:sldId xmlns:r="http://schemas.openxmlformats.org/officeDocument/2006/relationships" id="262" r:id="R5033f42a631645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9c23a117354836" /><Relationship Type="http://schemas.openxmlformats.org/officeDocument/2006/relationships/slide" Target="/ppt/slides/slide1.xml" Id="R5abfda09dfe946ce" /><Relationship Type="http://schemas.openxmlformats.org/officeDocument/2006/relationships/slide" Target="/ppt/slides/slide2.xml" Id="Ra6bd8890338741cd" /><Relationship Type="http://schemas.openxmlformats.org/officeDocument/2006/relationships/slide" Target="/ppt/slides/slide3.xml" Id="R7c47882c1cef40b5" /><Relationship Type="http://schemas.openxmlformats.org/officeDocument/2006/relationships/slide" Target="/ppt/slides/slide4.xml" Id="Rb748a81f1c4240db" /><Relationship Type="http://schemas.openxmlformats.org/officeDocument/2006/relationships/slide" Target="/ppt/slides/slide5.xml" Id="R8da32b1710364fb1" /><Relationship Type="http://schemas.openxmlformats.org/officeDocument/2006/relationships/slide" Target="/ppt/slides/slide6.xml" Id="Rebb4b92eba184923" /><Relationship Type="http://schemas.openxmlformats.org/officeDocument/2006/relationships/slide" Target="/ppt/slides/slide7.xml" Id="R5033f42a631645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2857e0931642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822f3d2474fc5" /><Relationship Type="http://schemas.openxmlformats.org/officeDocument/2006/relationships/theme" Target="/ppt/slideMasters/theme/theme1.xml" Id="R9157ae95d0f944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d822f3d2474f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bf7d4cff047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4701a41284b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a387d403342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48bcb87d042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ba9ff44fe64e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f8aab6d484e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c482a6f444f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DALSÆT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DALSÆT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DALSÆT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DALSÆT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DALSÆT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DALSÆT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4 164 125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406 102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7 449 999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36 548 756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55 929 327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DALSÆT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SÆTRE  –  65,8 %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PETTER SÆTRE  –  34,2 %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DALSÆT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Leirdals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1081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22 33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983 717 675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DALSÆT EIENDOM AS</a:t>
            </a:r>
          </a:p>
        </p:txBody>
      </p:sp>
    </p:spTree>
  </p:cSld>
  <p:clrMapOvr>
    <a:masterClrMapping xmlns:a="http://schemas.openxmlformats.org/drawingml/2006/main"/>
  </p:clrMapOvr>
</p:sld>
</file>