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170c95c5d440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ffab2679434115"/>
  </p:sldMasterIdLst>
  <p:sldIdLst>
    <p:sldId xmlns:r="http://schemas.openxmlformats.org/officeDocument/2006/relationships" id="256" r:id="R1586983ca1b747c6"/>
    <p:sldId xmlns:r="http://schemas.openxmlformats.org/officeDocument/2006/relationships" id="257" r:id="R83d2f6f229d24c9e"/>
    <p:sldId xmlns:r="http://schemas.openxmlformats.org/officeDocument/2006/relationships" id="258" r:id="R18d782237a354e02"/>
    <p:sldId xmlns:r="http://schemas.openxmlformats.org/officeDocument/2006/relationships" id="259" r:id="Rf994c767213c4b2b"/>
    <p:sldId xmlns:r="http://schemas.openxmlformats.org/officeDocument/2006/relationships" id="260" r:id="Ree658771b5f14ba5"/>
    <p:sldId xmlns:r="http://schemas.openxmlformats.org/officeDocument/2006/relationships" id="261" r:id="Rc000fea239ad4b2f"/>
    <p:sldId xmlns:r="http://schemas.openxmlformats.org/officeDocument/2006/relationships" id="262" r:id="Rf27f57c30d2c48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fab2679434115" /><Relationship Type="http://schemas.openxmlformats.org/officeDocument/2006/relationships/slide" Target="/ppt/slides/slide1.xml" Id="R1586983ca1b747c6" /><Relationship Type="http://schemas.openxmlformats.org/officeDocument/2006/relationships/slide" Target="/ppt/slides/slide2.xml" Id="R83d2f6f229d24c9e" /><Relationship Type="http://schemas.openxmlformats.org/officeDocument/2006/relationships/slide" Target="/ppt/slides/slide3.xml" Id="R18d782237a354e02" /><Relationship Type="http://schemas.openxmlformats.org/officeDocument/2006/relationships/slide" Target="/ppt/slides/slide4.xml" Id="Rf994c767213c4b2b" /><Relationship Type="http://schemas.openxmlformats.org/officeDocument/2006/relationships/slide" Target="/ppt/slides/slide5.xml" Id="Ree658771b5f14ba5" /><Relationship Type="http://schemas.openxmlformats.org/officeDocument/2006/relationships/slide" Target="/ppt/slides/slide6.xml" Id="Rc000fea239ad4b2f" /><Relationship Type="http://schemas.openxmlformats.org/officeDocument/2006/relationships/slide" Target="/ppt/slides/slide7.xml" Id="Rf27f57c30d2c48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980707e4324b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275371ad74d90" /><Relationship Type="http://schemas.openxmlformats.org/officeDocument/2006/relationships/theme" Target="/ppt/slideMasters/theme/theme1.xml" Id="R09f836635a6244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c275371ad74d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4c6cc29e648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a18354cfc4a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a7e37d73344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40147db2543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60e6f8e334b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96dd2d95247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dac0a5aff4a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 E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 E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1 136 958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10 750 212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12 597 803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EMILIE HELLUM NERGÅRD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HELLUM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44J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33 93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983 749 488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E FINANS AS</a:t>
            </a:r>
          </a:p>
        </p:txBody>
      </p:sp>
    </p:spTree>
  </p:cSld>
  <p:clrMapOvr>
    <a:masterClrMapping xmlns:a="http://schemas.openxmlformats.org/drawingml/2006/main"/>
  </p:clrMapOvr>
</p:sld>
</file>