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8a681ff6a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8b347d4794614"/>
  </p:sldMasterIdLst>
  <p:sldIdLst>
    <p:sldId xmlns:r="http://schemas.openxmlformats.org/officeDocument/2006/relationships" id="256" r:id="R6fe021b84b324e76"/>
    <p:sldId xmlns:r="http://schemas.openxmlformats.org/officeDocument/2006/relationships" id="257" r:id="Ra976a46b76be4421"/>
    <p:sldId xmlns:r="http://schemas.openxmlformats.org/officeDocument/2006/relationships" id="258" r:id="R17256cfeff654a94"/>
    <p:sldId xmlns:r="http://schemas.openxmlformats.org/officeDocument/2006/relationships" id="259" r:id="R4aae30d8b38d4de5"/>
    <p:sldId xmlns:r="http://schemas.openxmlformats.org/officeDocument/2006/relationships" id="260" r:id="R53e6f6d1b0b84220"/>
    <p:sldId xmlns:r="http://schemas.openxmlformats.org/officeDocument/2006/relationships" id="261" r:id="Rbd41d827dc3d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8b347d4794614" /><Relationship Type="http://schemas.openxmlformats.org/officeDocument/2006/relationships/slide" Target="/ppt/slides/slide1.xml" Id="R6fe021b84b324e76" /><Relationship Type="http://schemas.openxmlformats.org/officeDocument/2006/relationships/slide" Target="/ppt/slides/slide2.xml" Id="Ra976a46b76be4421" /><Relationship Type="http://schemas.openxmlformats.org/officeDocument/2006/relationships/slide" Target="/ppt/slides/slide3.xml" Id="R17256cfeff654a94" /><Relationship Type="http://schemas.openxmlformats.org/officeDocument/2006/relationships/slide" Target="/ppt/slides/slide4.xml" Id="R4aae30d8b38d4de5" /><Relationship Type="http://schemas.openxmlformats.org/officeDocument/2006/relationships/slide" Target="/ppt/slides/slide5.xml" Id="R53e6f6d1b0b84220" /><Relationship Type="http://schemas.openxmlformats.org/officeDocument/2006/relationships/slide" Target="/ppt/slides/slide6.xml" Id="Rbd41d827dc3d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4a9e9335e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00db4a794d45" /><Relationship Type="http://schemas.openxmlformats.org/officeDocument/2006/relationships/theme" Target="/ppt/slideMasters/theme/theme1.xml" Id="Rcdcff5cb6a81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500db4a79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6012372e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efc21ecb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fbd12b244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165e8d5e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f5d19b50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5279ed7c2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