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095e00372e40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70f38751da4ad0"/>
  </p:sldMasterIdLst>
  <p:sldIdLst>
    <p:sldId xmlns:r="http://schemas.openxmlformats.org/officeDocument/2006/relationships" id="256" r:id="R25ca94911ff748c3"/>
    <p:sldId xmlns:r="http://schemas.openxmlformats.org/officeDocument/2006/relationships" id="257" r:id="R464bf4d9e64947e4"/>
    <p:sldId xmlns:r="http://schemas.openxmlformats.org/officeDocument/2006/relationships" id="258" r:id="Rdda71b93aa464cf5"/>
    <p:sldId xmlns:r="http://schemas.openxmlformats.org/officeDocument/2006/relationships" id="259" r:id="Rfd1c64c24f38405e"/>
    <p:sldId xmlns:r="http://schemas.openxmlformats.org/officeDocument/2006/relationships" id="260" r:id="Rbf479390ed8f4160"/>
    <p:sldId xmlns:r="http://schemas.openxmlformats.org/officeDocument/2006/relationships" id="261" r:id="Rbdcbd183821f4a8f"/>
    <p:sldId xmlns:r="http://schemas.openxmlformats.org/officeDocument/2006/relationships" id="262" r:id="R5b0f182095f344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0f38751da4ad0" /><Relationship Type="http://schemas.openxmlformats.org/officeDocument/2006/relationships/slide" Target="/ppt/slides/slide1.xml" Id="R25ca94911ff748c3" /><Relationship Type="http://schemas.openxmlformats.org/officeDocument/2006/relationships/slide" Target="/ppt/slides/slide2.xml" Id="R464bf4d9e64947e4" /><Relationship Type="http://schemas.openxmlformats.org/officeDocument/2006/relationships/slide" Target="/ppt/slides/slide3.xml" Id="Rdda71b93aa464cf5" /><Relationship Type="http://schemas.openxmlformats.org/officeDocument/2006/relationships/slide" Target="/ppt/slides/slide4.xml" Id="Rfd1c64c24f38405e" /><Relationship Type="http://schemas.openxmlformats.org/officeDocument/2006/relationships/slide" Target="/ppt/slides/slide5.xml" Id="Rbf479390ed8f4160" /><Relationship Type="http://schemas.openxmlformats.org/officeDocument/2006/relationships/slide" Target="/ppt/slides/slide6.xml" Id="Rbdcbd183821f4a8f" /><Relationship Type="http://schemas.openxmlformats.org/officeDocument/2006/relationships/slide" Target="/ppt/slides/slide7.xml" Id="R5b0f182095f344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1adc142e246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d5df84020475f" /><Relationship Type="http://schemas.openxmlformats.org/officeDocument/2006/relationships/theme" Target="/ppt/slideMasters/theme/theme1.xml" Id="R15ea279e2db04e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4d5df8402047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1a6ab37714e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cddb4d7e64d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4afa096b942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e6b59cbf643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08ab3bcb44a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38555451441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fbf91057244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VITO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VITO EIENDOM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11 925 510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15 478 633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INGE FREDAGSVIK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TINA GJØVIK FREDAGSVIK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Narverødveien 47E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01 14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983 755 976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EIENDOM AS</a:t>
            </a:r>
          </a:p>
        </p:txBody>
      </p:sp>
    </p:spTree>
  </p:cSld>
  <p:clrMapOvr>
    <a:masterClrMapping xmlns:a="http://schemas.openxmlformats.org/drawingml/2006/main"/>
  </p:clrMapOvr>
</p:sld>
</file>