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8f17cec0c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c9aafa70e40e8"/>
  </p:sldMasterIdLst>
  <p:sldIdLst>
    <p:sldId xmlns:r="http://schemas.openxmlformats.org/officeDocument/2006/relationships" id="256" r:id="Rf3110a7626904c14"/>
    <p:sldId xmlns:r="http://schemas.openxmlformats.org/officeDocument/2006/relationships" id="257" r:id="R54b04b42b4f94c53"/>
    <p:sldId xmlns:r="http://schemas.openxmlformats.org/officeDocument/2006/relationships" id="258" r:id="R2b012954835b4a3b"/>
    <p:sldId xmlns:r="http://schemas.openxmlformats.org/officeDocument/2006/relationships" id="259" r:id="Re8e100b6957e4cd9"/>
    <p:sldId xmlns:r="http://schemas.openxmlformats.org/officeDocument/2006/relationships" id="260" r:id="R9f807689ed994f92"/>
    <p:sldId xmlns:r="http://schemas.openxmlformats.org/officeDocument/2006/relationships" id="261" r:id="R2f070e6723574b54"/>
    <p:sldId xmlns:r="http://schemas.openxmlformats.org/officeDocument/2006/relationships" id="262" r:id="Rce1d1da3fc45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c9aafa70e40e8" /><Relationship Type="http://schemas.openxmlformats.org/officeDocument/2006/relationships/slide" Target="/ppt/slides/slide1.xml" Id="Rf3110a7626904c14" /><Relationship Type="http://schemas.openxmlformats.org/officeDocument/2006/relationships/slide" Target="/ppt/slides/slide2.xml" Id="R54b04b42b4f94c53" /><Relationship Type="http://schemas.openxmlformats.org/officeDocument/2006/relationships/slide" Target="/ppt/slides/slide3.xml" Id="R2b012954835b4a3b" /><Relationship Type="http://schemas.openxmlformats.org/officeDocument/2006/relationships/slide" Target="/ppt/slides/slide4.xml" Id="Re8e100b6957e4cd9" /><Relationship Type="http://schemas.openxmlformats.org/officeDocument/2006/relationships/slide" Target="/ppt/slides/slide5.xml" Id="R9f807689ed994f92" /><Relationship Type="http://schemas.openxmlformats.org/officeDocument/2006/relationships/slide" Target="/ppt/slides/slide6.xml" Id="R2f070e6723574b54" /><Relationship Type="http://schemas.openxmlformats.org/officeDocument/2006/relationships/slide" Target="/ppt/slides/slide7.xml" Id="Rce1d1da3fc45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866031a30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6c78cf92d4173" /><Relationship Type="http://schemas.openxmlformats.org/officeDocument/2006/relationships/theme" Target="/ppt/slideMasters/theme/theme1.xml" Id="Rbdcb22099a5e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6c78cf92d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84a41ba32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e7a54dfc0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4e7d35a9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bbe48dbfa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a2a3a3ef4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33403895e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44df293dd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SOGNDAL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SOGNDAL HOTELL DRIFT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105 555 652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7 614 805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26 237 122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SOGNDAL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Gravensteinsgata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62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q.sogndal@choice.no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983 762 581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DRIFT AS</a:t>
            </a:r>
          </a:p>
        </p:txBody>
      </p:sp>
    </p:spTree>
  </p:cSld>
  <p:clrMapOvr>
    <a:masterClrMapping xmlns:a="http://schemas.openxmlformats.org/drawingml/2006/main"/>
  </p:clrMapOvr>
</p:sld>
</file>