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6d7e3241e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ab8a7dc774287"/>
  </p:sldMasterIdLst>
  <p:sldIdLst>
    <p:sldId xmlns:r="http://schemas.openxmlformats.org/officeDocument/2006/relationships" id="256" r:id="R55bb3761da3f49f3"/>
    <p:sldId xmlns:r="http://schemas.openxmlformats.org/officeDocument/2006/relationships" id="257" r:id="R7e20b993980e4c69"/>
    <p:sldId xmlns:r="http://schemas.openxmlformats.org/officeDocument/2006/relationships" id="258" r:id="R999b074bd11447d8"/>
    <p:sldId xmlns:r="http://schemas.openxmlformats.org/officeDocument/2006/relationships" id="259" r:id="R5fe2e0bce9084518"/>
    <p:sldId xmlns:r="http://schemas.openxmlformats.org/officeDocument/2006/relationships" id="260" r:id="Rfbbc7ff17000485f"/>
    <p:sldId xmlns:r="http://schemas.openxmlformats.org/officeDocument/2006/relationships" id="261" r:id="R431a377cd7644e9c"/>
    <p:sldId xmlns:r="http://schemas.openxmlformats.org/officeDocument/2006/relationships" id="262" r:id="R7f574366539d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ab8a7dc774287" /><Relationship Type="http://schemas.openxmlformats.org/officeDocument/2006/relationships/slide" Target="/ppt/slides/slide1.xml" Id="R55bb3761da3f49f3" /><Relationship Type="http://schemas.openxmlformats.org/officeDocument/2006/relationships/slide" Target="/ppt/slides/slide2.xml" Id="R7e20b993980e4c69" /><Relationship Type="http://schemas.openxmlformats.org/officeDocument/2006/relationships/slide" Target="/ppt/slides/slide3.xml" Id="R999b074bd11447d8" /><Relationship Type="http://schemas.openxmlformats.org/officeDocument/2006/relationships/slide" Target="/ppt/slides/slide4.xml" Id="R5fe2e0bce9084518" /><Relationship Type="http://schemas.openxmlformats.org/officeDocument/2006/relationships/slide" Target="/ppt/slides/slide5.xml" Id="Rfbbc7ff17000485f" /><Relationship Type="http://schemas.openxmlformats.org/officeDocument/2006/relationships/slide" Target="/ppt/slides/slide6.xml" Id="R431a377cd7644e9c" /><Relationship Type="http://schemas.openxmlformats.org/officeDocument/2006/relationships/slide" Target="/ppt/slides/slide7.xml" Id="R7f574366539d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4f4337966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1efa43fa46b7" /><Relationship Type="http://schemas.openxmlformats.org/officeDocument/2006/relationships/theme" Target="/ppt/slideMasters/theme/theme1.xml" Id="R03cafc811733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41efa43fa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bc90335d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9471256e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fa5a0f99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05413279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c216a0be7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cdcd33d00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8077c49c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ADMINISTRASJONSPARTNER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3 519 160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EINANG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Rogstadgutua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54 42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983 766 765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ADMINISTRASJONSPARTNER AS</a:t>
            </a:r>
          </a:p>
        </p:txBody>
      </p:sp>
    </p:spTree>
  </p:cSld>
  <p:clrMapOvr>
    <a:masterClrMapping xmlns:a="http://schemas.openxmlformats.org/drawingml/2006/main"/>
  </p:clrMapOvr>
</p:sld>
</file>