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6ff5e1d0bf45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af82cd3b1d46da"/>
  </p:sldMasterIdLst>
  <p:sldIdLst>
    <p:sldId xmlns:r="http://schemas.openxmlformats.org/officeDocument/2006/relationships" id="256" r:id="Re5649a3ffa764d97"/>
    <p:sldId xmlns:r="http://schemas.openxmlformats.org/officeDocument/2006/relationships" id="257" r:id="R19fef815fe644ba9"/>
    <p:sldId xmlns:r="http://schemas.openxmlformats.org/officeDocument/2006/relationships" id="258" r:id="R05d3e551eae548ce"/>
    <p:sldId xmlns:r="http://schemas.openxmlformats.org/officeDocument/2006/relationships" id="259" r:id="R4dcd33816ffb4900"/>
    <p:sldId xmlns:r="http://schemas.openxmlformats.org/officeDocument/2006/relationships" id="260" r:id="Rb845830aeb3c4eb6"/>
    <p:sldId xmlns:r="http://schemas.openxmlformats.org/officeDocument/2006/relationships" id="261" r:id="R282acf3e245a45dc"/>
    <p:sldId xmlns:r="http://schemas.openxmlformats.org/officeDocument/2006/relationships" id="262" r:id="Redbfbdea736a4c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af82cd3b1d46da" /><Relationship Type="http://schemas.openxmlformats.org/officeDocument/2006/relationships/slide" Target="/ppt/slides/slide1.xml" Id="Re5649a3ffa764d97" /><Relationship Type="http://schemas.openxmlformats.org/officeDocument/2006/relationships/slide" Target="/ppt/slides/slide2.xml" Id="R19fef815fe644ba9" /><Relationship Type="http://schemas.openxmlformats.org/officeDocument/2006/relationships/slide" Target="/ppt/slides/slide3.xml" Id="R05d3e551eae548ce" /><Relationship Type="http://schemas.openxmlformats.org/officeDocument/2006/relationships/slide" Target="/ppt/slides/slide4.xml" Id="R4dcd33816ffb4900" /><Relationship Type="http://schemas.openxmlformats.org/officeDocument/2006/relationships/slide" Target="/ppt/slides/slide5.xml" Id="Rb845830aeb3c4eb6" /><Relationship Type="http://schemas.openxmlformats.org/officeDocument/2006/relationships/slide" Target="/ppt/slides/slide6.xml" Id="R282acf3e245a45dc" /><Relationship Type="http://schemas.openxmlformats.org/officeDocument/2006/relationships/slide" Target="/ppt/slides/slide7.xml" Id="Redbfbdea736a4c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b451adc274b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d011778874742" /><Relationship Type="http://schemas.openxmlformats.org/officeDocument/2006/relationships/theme" Target="/ppt/slideMasters/theme/theme1.xml" Id="Rf325c6af00e946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0d0117788747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5876815fc4f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5569d156d41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b79c4f21d42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4b83560694f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4ba8c885f47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9fdabcf2049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b9dcfaada4b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1 254 613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208 801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2 000 361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2 666 474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INGER T BJERCK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Rosenborggata 19C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60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ibhagen@online.no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983 778 909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 AS</a:t>
            </a:r>
          </a:p>
        </p:txBody>
      </p:sp>
    </p:spTree>
  </p:cSld>
  <p:clrMapOvr>
    <a:masterClrMapping xmlns:a="http://schemas.openxmlformats.org/drawingml/2006/main"/>
  </p:clrMapOvr>
</p:sld>
</file>