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d6893e23d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099aba4c449cd"/>
  </p:sldMasterIdLst>
  <p:sldIdLst>
    <p:sldId xmlns:r="http://schemas.openxmlformats.org/officeDocument/2006/relationships" id="256" r:id="R1513cac2ec1c42d6"/>
    <p:sldId xmlns:r="http://schemas.openxmlformats.org/officeDocument/2006/relationships" id="257" r:id="R73f9b80a46744032"/>
    <p:sldId xmlns:r="http://schemas.openxmlformats.org/officeDocument/2006/relationships" id="258" r:id="Raa108c941dab4959"/>
    <p:sldId xmlns:r="http://schemas.openxmlformats.org/officeDocument/2006/relationships" id="259" r:id="Ref1a1c7e22b64ccb"/>
    <p:sldId xmlns:r="http://schemas.openxmlformats.org/officeDocument/2006/relationships" id="260" r:id="Rcfa6b3e195fb4af9"/>
    <p:sldId xmlns:r="http://schemas.openxmlformats.org/officeDocument/2006/relationships" id="261" r:id="R78382430715443e2"/>
    <p:sldId xmlns:r="http://schemas.openxmlformats.org/officeDocument/2006/relationships" id="262" r:id="Rc138222e3e19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099aba4c449cd" /><Relationship Type="http://schemas.openxmlformats.org/officeDocument/2006/relationships/slide" Target="/ppt/slides/slide1.xml" Id="R1513cac2ec1c42d6" /><Relationship Type="http://schemas.openxmlformats.org/officeDocument/2006/relationships/slide" Target="/ppt/slides/slide2.xml" Id="R73f9b80a46744032" /><Relationship Type="http://schemas.openxmlformats.org/officeDocument/2006/relationships/slide" Target="/ppt/slides/slide3.xml" Id="Raa108c941dab4959" /><Relationship Type="http://schemas.openxmlformats.org/officeDocument/2006/relationships/slide" Target="/ppt/slides/slide4.xml" Id="Ref1a1c7e22b64ccb" /><Relationship Type="http://schemas.openxmlformats.org/officeDocument/2006/relationships/slide" Target="/ppt/slides/slide5.xml" Id="Rcfa6b3e195fb4af9" /><Relationship Type="http://schemas.openxmlformats.org/officeDocument/2006/relationships/slide" Target="/ppt/slides/slide6.xml" Id="R78382430715443e2" /><Relationship Type="http://schemas.openxmlformats.org/officeDocument/2006/relationships/slide" Target="/ppt/slides/slide7.xml" Id="Rc138222e3e19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0855f02fa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6bdc258ff4f46" /><Relationship Type="http://schemas.openxmlformats.org/officeDocument/2006/relationships/theme" Target="/ppt/slideMasters/theme/theme1.xml" Id="R27bc25e0223c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6bdc258ff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775a21277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97e39c93d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056590b21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77060af9a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a6814f502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bd962141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9395a77b5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JOHN'S MUR OG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JOHN'S 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JOHN'S MUR OG GRAVESERVICE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JOHN'S 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JOHN'S 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JOHN'S 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19 874 748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10 065 398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JOHN'S 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JOHN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JOHN'S MUR OG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Kongsvingervegen 1505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97 33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983 779 247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JOHN'S MUR OG GRAVESERVICE AS</a:t>
            </a:r>
          </a:p>
        </p:txBody>
      </p:sp>
    </p:spTree>
  </p:cSld>
  <p:clrMapOvr>
    <a:masterClrMapping xmlns:a="http://schemas.openxmlformats.org/drawingml/2006/main"/>
  </p:clrMapOvr>
</p:sld>
</file>