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51ab8842a843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55fa7b89b144b4"/>
  </p:sldMasterIdLst>
  <p:sldIdLst>
    <p:sldId xmlns:r="http://schemas.openxmlformats.org/officeDocument/2006/relationships" id="256" r:id="R9c96faa972d2494d"/>
    <p:sldId xmlns:r="http://schemas.openxmlformats.org/officeDocument/2006/relationships" id="257" r:id="Rc43218f11321448f"/>
    <p:sldId xmlns:r="http://schemas.openxmlformats.org/officeDocument/2006/relationships" id="258" r:id="Rc041ff6c0fc84d53"/>
    <p:sldId xmlns:r="http://schemas.openxmlformats.org/officeDocument/2006/relationships" id="259" r:id="Ra5834da397214db9"/>
    <p:sldId xmlns:r="http://schemas.openxmlformats.org/officeDocument/2006/relationships" id="260" r:id="Rbed8617851c04a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55fa7b89b144b4" /><Relationship Type="http://schemas.openxmlformats.org/officeDocument/2006/relationships/slide" Target="/ppt/slides/slide1.xml" Id="R9c96faa972d2494d" /><Relationship Type="http://schemas.openxmlformats.org/officeDocument/2006/relationships/slide" Target="/ppt/slides/slide2.xml" Id="Rc43218f11321448f" /><Relationship Type="http://schemas.openxmlformats.org/officeDocument/2006/relationships/slide" Target="/ppt/slides/slide3.xml" Id="Rc041ff6c0fc84d53" /><Relationship Type="http://schemas.openxmlformats.org/officeDocument/2006/relationships/slide" Target="/ppt/slides/slide4.xml" Id="Ra5834da397214db9" /><Relationship Type="http://schemas.openxmlformats.org/officeDocument/2006/relationships/slide" Target="/ppt/slides/slide5.xml" Id="Rbed8617851c04a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c88bb8694e42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d5730d06b4244" /><Relationship Type="http://schemas.openxmlformats.org/officeDocument/2006/relationships/theme" Target="/ppt/slideMasters/theme/theme1.xml" Id="Rb9eb9c3010d548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6d5730d06b42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042b0d5c349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7b83dbc354b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82964e0dc40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636449efc43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c69934e0647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EIKA EGENKAPITALBEVIS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Eika Kapitalforvaltning AS, 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983 783 880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