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b9f04d3ab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292a09eaa4aaf"/>
  </p:sldMasterIdLst>
  <p:sldIdLst>
    <p:sldId xmlns:r="http://schemas.openxmlformats.org/officeDocument/2006/relationships" id="256" r:id="R71e5c40f32a247b5"/>
    <p:sldId xmlns:r="http://schemas.openxmlformats.org/officeDocument/2006/relationships" id="257" r:id="Rc20c17a0d8ca46c3"/>
    <p:sldId xmlns:r="http://schemas.openxmlformats.org/officeDocument/2006/relationships" id="258" r:id="R80307a6a76f3411b"/>
    <p:sldId xmlns:r="http://schemas.openxmlformats.org/officeDocument/2006/relationships" id="259" r:id="R8166d96296614e38"/>
    <p:sldId xmlns:r="http://schemas.openxmlformats.org/officeDocument/2006/relationships" id="260" r:id="R639925d1aaf343c0"/>
    <p:sldId xmlns:r="http://schemas.openxmlformats.org/officeDocument/2006/relationships" id="261" r:id="R1db8838ff231428b"/>
    <p:sldId xmlns:r="http://schemas.openxmlformats.org/officeDocument/2006/relationships" id="262" r:id="Refbb4d7c07ee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292a09eaa4aaf" /><Relationship Type="http://schemas.openxmlformats.org/officeDocument/2006/relationships/slide" Target="/ppt/slides/slide1.xml" Id="R71e5c40f32a247b5" /><Relationship Type="http://schemas.openxmlformats.org/officeDocument/2006/relationships/slide" Target="/ppt/slides/slide2.xml" Id="Rc20c17a0d8ca46c3" /><Relationship Type="http://schemas.openxmlformats.org/officeDocument/2006/relationships/slide" Target="/ppt/slides/slide3.xml" Id="R80307a6a76f3411b" /><Relationship Type="http://schemas.openxmlformats.org/officeDocument/2006/relationships/slide" Target="/ppt/slides/slide4.xml" Id="R8166d96296614e38" /><Relationship Type="http://schemas.openxmlformats.org/officeDocument/2006/relationships/slide" Target="/ppt/slides/slide5.xml" Id="R639925d1aaf343c0" /><Relationship Type="http://schemas.openxmlformats.org/officeDocument/2006/relationships/slide" Target="/ppt/slides/slide6.xml" Id="R1db8838ff231428b" /><Relationship Type="http://schemas.openxmlformats.org/officeDocument/2006/relationships/slide" Target="/ppt/slides/slide7.xml" Id="Refbb4d7c07ee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40638a935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9afe6021e4b22" /><Relationship Type="http://schemas.openxmlformats.org/officeDocument/2006/relationships/theme" Target="/ppt/slideMasters/theme/theme1.xml" Id="R68f95b27a534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9afe6021e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42aaa7eff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929f303f6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fa5a1145c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35eee0c7d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d26eb828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016045fa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41ee235b6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GJENVINNING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GJENVINNING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10 152 470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−1 376 515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VANEBO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Loesmoen Industriområde, Industriveien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post@buskerudgjenvinning.no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GJENVINNING AS</a:t>
            </a:r>
          </a:p>
        </p:txBody>
      </p:sp>
    </p:spTree>
  </p:cSld>
  <p:clrMapOvr>
    <a:masterClrMapping xmlns:a="http://schemas.openxmlformats.org/drawingml/2006/main"/>
  </p:clrMapOvr>
</p:sld>
</file>