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cfeeecbca345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dbd7172c0d454b"/>
  </p:sldMasterIdLst>
  <p:sldIdLst>
    <p:sldId xmlns:r="http://schemas.openxmlformats.org/officeDocument/2006/relationships" id="256" r:id="Rd837df32c2294159"/>
    <p:sldId xmlns:r="http://schemas.openxmlformats.org/officeDocument/2006/relationships" id="257" r:id="R7e333f73c47245ed"/>
    <p:sldId xmlns:r="http://schemas.openxmlformats.org/officeDocument/2006/relationships" id="258" r:id="Rf51a869ba2ba43e8"/>
    <p:sldId xmlns:r="http://schemas.openxmlformats.org/officeDocument/2006/relationships" id="259" r:id="R73624b1605a34021"/>
    <p:sldId xmlns:r="http://schemas.openxmlformats.org/officeDocument/2006/relationships" id="260" r:id="Rcaf4a5adb05b4258"/>
    <p:sldId xmlns:r="http://schemas.openxmlformats.org/officeDocument/2006/relationships" id="261" r:id="Rc50a4aa20f7c47e6"/>
    <p:sldId xmlns:r="http://schemas.openxmlformats.org/officeDocument/2006/relationships" id="262" r:id="R54a074dcf62942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dbd7172c0d454b" /><Relationship Type="http://schemas.openxmlformats.org/officeDocument/2006/relationships/slide" Target="/ppt/slides/slide1.xml" Id="Rd837df32c2294159" /><Relationship Type="http://schemas.openxmlformats.org/officeDocument/2006/relationships/slide" Target="/ppt/slides/slide2.xml" Id="R7e333f73c47245ed" /><Relationship Type="http://schemas.openxmlformats.org/officeDocument/2006/relationships/slide" Target="/ppt/slides/slide3.xml" Id="Rf51a869ba2ba43e8" /><Relationship Type="http://schemas.openxmlformats.org/officeDocument/2006/relationships/slide" Target="/ppt/slides/slide4.xml" Id="R73624b1605a34021" /><Relationship Type="http://schemas.openxmlformats.org/officeDocument/2006/relationships/slide" Target="/ppt/slides/slide5.xml" Id="Rcaf4a5adb05b4258" /><Relationship Type="http://schemas.openxmlformats.org/officeDocument/2006/relationships/slide" Target="/ppt/slides/slide6.xml" Id="Rc50a4aa20f7c47e6" /><Relationship Type="http://schemas.openxmlformats.org/officeDocument/2006/relationships/slide" Target="/ppt/slides/slide7.xml" Id="R54a074dcf62942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f27a5f8da343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b82e10605742b2" /><Relationship Type="http://schemas.openxmlformats.org/officeDocument/2006/relationships/theme" Target="/ppt/slideMasters/theme/theme1.xml" Id="R9b52628fab1a4c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b82e10605742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8c8eb5485142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51406b442a4a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99d7425f9747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9f9d15686341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e0f5ad542d4b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d7eea725143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629c289b64a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RUGZ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RUGZ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RUGZ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RUGZ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RUGZ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RUGZ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2 028 758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−4 978 811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13 549 441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481 708 171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502 125 119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RUGZ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RUGSETH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RUGZ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Haldenveien 83A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983 790 798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RUGZ AS</a:t>
            </a:r>
          </a:p>
        </p:txBody>
      </p:sp>
    </p:spTree>
  </p:cSld>
  <p:clrMapOvr>
    <a:masterClrMapping xmlns:a="http://schemas.openxmlformats.org/drawingml/2006/main"/>
  </p:clrMapOvr>
</p:sld>
</file>