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752407439d49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f894b18198411e"/>
  </p:sldMasterIdLst>
  <p:sldIdLst>
    <p:sldId xmlns:r="http://schemas.openxmlformats.org/officeDocument/2006/relationships" id="256" r:id="Rea17ceaaa2fb4378"/>
    <p:sldId xmlns:r="http://schemas.openxmlformats.org/officeDocument/2006/relationships" id="257" r:id="R1579d840d3b14bda"/>
    <p:sldId xmlns:r="http://schemas.openxmlformats.org/officeDocument/2006/relationships" id="258" r:id="Re8268f9f847d404a"/>
    <p:sldId xmlns:r="http://schemas.openxmlformats.org/officeDocument/2006/relationships" id="259" r:id="Ra906a565c9fa42ea"/>
    <p:sldId xmlns:r="http://schemas.openxmlformats.org/officeDocument/2006/relationships" id="260" r:id="R9188e5db46c64438"/>
    <p:sldId xmlns:r="http://schemas.openxmlformats.org/officeDocument/2006/relationships" id="261" r:id="R7212870d30d24a7b"/>
    <p:sldId xmlns:r="http://schemas.openxmlformats.org/officeDocument/2006/relationships" id="262" r:id="R67bc0df4c00a42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f894b18198411e" /><Relationship Type="http://schemas.openxmlformats.org/officeDocument/2006/relationships/slide" Target="/ppt/slides/slide1.xml" Id="Rea17ceaaa2fb4378" /><Relationship Type="http://schemas.openxmlformats.org/officeDocument/2006/relationships/slide" Target="/ppt/slides/slide2.xml" Id="R1579d840d3b14bda" /><Relationship Type="http://schemas.openxmlformats.org/officeDocument/2006/relationships/slide" Target="/ppt/slides/slide3.xml" Id="Re8268f9f847d404a" /><Relationship Type="http://schemas.openxmlformats.org/officeDocument/2006/relationships/slide" Target="/ppt/slides/slide4.xml" Id="Ra906a565c9fa42ea" /><Relationship Type="http://schemas.openxmlformats.org/officeDocument/2006/relationships/slide" Target="/ppt/slides/slide5.xml" Id="R9188e5db46c64438" /><Relationship Type="http://schemas.openxmlformats.org/officeDocument/2006/relationships/slide" Target="/ppt/slides/slide6.xml" Id="R7212870d30d24a7b" /><Relationship Type="http://schemas.openxmlformats.org/officeDocument/2006/relationships/slide" Target="/ppt/slides/slide7.xml" Id="R67bc0df4c00a42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4c7cadc9a846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9dae06a3b4b99" /><Relationship Type="http://schemas.openxmlformats.org/officeDocument/2006/relationships/theme" Target="/ppt/slideMasters/theme/theme1.xml" Id="R8c8ec5c584d043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59dae06a3b4b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a0a6e5a834b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92c1dac5d4b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fbe7d983440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65731e62c45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8b8b4c1504a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d65083e0040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ebcd112404b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ADIANTE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ADIANTE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ADIANTE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ADIANTE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ADIANTE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ADIANTE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236 152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4 916 900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5 437 905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ADIANTE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SØRLIE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ADIANTE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Erik Sørlie, Albin Larsens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1726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erik@sa-eie.no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983 791 417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ADIANTE AS</a:t>
            </a:r>
          </a:p>
        </p:txBody>
      </p:sp>
    </p:spTree>
  </p:cSld>
  <p:clrMapOvr>
    <a:masterClrMapping xmlns:a="http://schemas.openxmlformats.org/drawingml/2006/main"/>
  </p:clrMapOvr>
</p:sld>
</file>