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b9ba79c644a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766e1be4a44a4"/>
  </p:sldMasterIdLst>
  <p:sldIdLst>
    <p:sldId xmlns:r="http://schemas.openxmlformats.org/officeDocument/2006/relationships" id="256" r:id="R9019b426a0084424"/>
    <p:sldId xmlns:r="http://schemas.openxmlformats.org/officeDocument/2006/relationships" id="257" r:id="R538513c0d31e49d4"/>
    <p:sldId xmlns:r="http://schemas.openxmlformats.org/officeDocument/2006/relationships" id="258" r:id="R4d91a77405d44245"/>
    <p:sldId xmlns:r="http://schemas.openxmlformats.org/officeDocument/2006/relationships" id="259" r:id="R63fc1f7cf3384de0"/>
    <p:sldId xmlns:r="http://schemas.openxmlformats.org/officeDocument/2006/relationships" id="260" r:id="R451aa3d04b6248f0"/>
    <p:sldId xmlns:r="http://schemas.openxmlformats.org/officeDocument/2006/relationships" id="261" r:id="Rffe63a1a65754ac9"/>
    <p:sldId xmlns:r="http://schemas.openxmlformats.org/officeDocument/2006/relationships" id="262" r:id="Rf04e7a11dbce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766e1be4a44a4" /><Relationship Type="http://schemas.openxmlformats.org/officeDocument/2006/relationships/slide" Target="/ppt/slides/slide1.xml" Id="R9019b426a0084424" /><Relationship Type="http://schemas.openxmlformats.org/officeDocument/2006/relationships/slide" Target="/ppt/slides/slide2.xml" Id="R538513c0d31e49d4" /><Relationship Type="http://schemas.openxmlformats.org/officeDocument/2006/relationships/slide" Target="/ppt/slides/slide3.xml" Id="R4d91a77405d44245" /><Relationship Type="http://schemas.openxmlformats.org/officeDocument/2006/relationships/slide" Target="/ppt/slides/slide4.xml" Id="R63fc1f7cf3384de0" /><Relationship Type="http://schemas.openxmlformats.org/officeDocument/2006/relationships/slide" Target="/ppt/slides/slide5.xml" Id="R451aa3d04b6248f0" /><Relationship Type="http://schemas.openxmlformats.org/officeDocument/2006/relationships/slide" Target="/ppt/slides/slide6.xml" Id="Rffe63a1a65754ac9" /><Relationship Type="http://schemas.openxmlformats.org/officeDocument/2006/relationships/slide" Target="/ppt/slides/slide7.xml" Id="Rf04e7a11dbce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b3126c93d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2ff005e84c7b" /><Relationship Type="http://schemas.openxmlformats.org/officeDocument/2006/relationships/theme" Target="/ppt/slideMasters/theme/theme1.xml" Id="R54c18576b9b4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b2ff005e84c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7c85369d8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bcefa2a9a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f2c08daf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49735d31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d28bba5ed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c3a7754ed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7d5fb6ff9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44 971 874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47 037 923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JEREMIASSEN HARALD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BENTE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Skarefjellet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