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30544458c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c734444e044bb"/>
  </p:sldMasterIdLst>
  <p:sldIdLst>
    <p:sldId xmlns:r="http://schemas.openxmlformats.org/officeDocument/2006/relationships" id="256" r:id="Ra33dc6586d6c4604"/>
    <p:sldId xmlns:r="http://schemas.openxmlformats.org/officeDocument/2006/relationships" id="257" r:id="R76b5343ff1504553"/>
    <p:sldId xmlns:r="http://schemas.openxmlformats.org/officeDocument/2006/relationships" id="258" r:id="R7a303c013cbf4851"/>
    <p:sldId xmlns:r="http://schemas.openxmlformats.org/officeDocument/2006/relationships" id="259" r:id="R637686fdb5954fba"/>
    <p:sldId xmlns:r="http://schemas.openxmlformats.org/officeDocument/2006/relationships" id="260" r:id="Rb8a4ab16c0324897"/>
    <p:sldId xmlns:r="http://schemas.openxmlformats.org/officeDocument/2006/relationships" id="261" r:id="R60a73a052c104e2e"/>
    <p:sldId xmlns:r="http://schemas.openxmlformats.org/officeDocument/2006/relationships" id="262" r:id="R3ff427b98a8e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c734444e044bb" /><Relationship Type="http://schemas.openxmlformats.org/officeDocument/2006/relationships/slide" Target="/ppt/slides/slide1.xml" Id="Ra33dc6586d6c4604" /><Relationship Type="http://schemas.openxmlformats.org/officeDocument/2006/relationships/slide" Target="/ppt/slides/slide2.xml" Id="R76b5343ff1504553" /><Relationship Type="http://schemas.openxmlformats.org/officeDocument/2006/relationships/slide" Target="/ppt/slides/slide3.xml" Id="R7a303c013cbf4851" /><Relationship Type="http://schemas.openxmlformats.org/officeDocument/2006/relationships/slide" Target="/ppt/slides/slide4.xml" Id="R637686fdb5954fba" /><Relationship Type="http://schemas.openxmlformats.org/officeDocument/2006/relationships/slide" Target="/ppt/slides/slide5.xml" Id="Rb8a4ab16c0324897" /><Relationship Type="http://schemas.openxmlformats.org/officeDocument/2006/relationships/slide" Target="/ppt/slides/slide6.xml" Id="R60a73a052c104e2e" /><Relationship Type="http://schemas.openxmlformats.org/officeDocument/2006/relationships/slide" Target="/ppt/slides/slide7.xml" Id="R3ff427b98a8e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899c6214d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cd90ef2034fff" /><Relationship Type="http://schemas.openxmlformats.org/officeDocument/2006/relationships/theme" Target="/ppt/slideMasters/theme/theme1.xml" Id="R8f02150cd4bb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cd90ef203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b8e3a484a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00a25752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5694596f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b990c570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3f326e7aa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db20f2b7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1faf38e5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FJOGSTAD-HUS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FJOGSTAD-HUS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FJOGSTAD-HUS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FJOGSTAD-HUS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FJOGSTAD-HUS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FJOGSTAD-HUS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128 740 942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3 811 579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56 752 267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FJOGSTAD-HUS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FJOGSTAD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FJOGSTAD-HUS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post@fjogstad-hus.no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www.fjogstad-hus.no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983 815 308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FJOGSTAD-HUS AS</a:t>
            </a:r>
          </a:p>
        </p:txBody>
      </p:sp>
    </p:spTree>
  </p:cSld>
  <p:clrMapOvr>
    <a:masterClrMapping xmlns:a="http://schemas.openxmlformats.org/drawingml/2006/main"/>
  </p:clrMapOvr>
</p:sld>
</file>