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f12529af7740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8f787131874f15"/>
  </p:sldMasterIdLst>
  <p:sldIdLst>
    <p:sldId xmlns:r="http://schemas.openxmlformats.org/officeDocument/2006/relationships" id="256" r:id="R13a4f77cce99419b"/>
    <p:sldId xmlns:r="http://schemas.openxmlformats.org/officeDocument/2006/relationships" id="257" r:id="R26d5e36547c146ac"/>
    <p:sldId xmlns:r="http://schemas.openxmlformats.org/officeDocument/2006/relationships" id="258" r:id="Rff96cb41b2814b14"/>
    <p:sldId xmlns:r="http://schemas.openxmlformats.org/officeDocument/2006/relationships" id="259" r:id="R5d00c98ffdae4e5e"/>
    <p:sldId xmlns:r="http://schemas.openxmlformats.org/officeDocument/2006/relationships" id="260" r:id="Rb7f08d97f3a34d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8f787131874f15" /><Relationship Type="http://schemas.openxmlformats.org/officeDocument/2006/relationships/slide" Target="/ppt/slides/slide1.xml" Id="R13a4f77cce99419b" /><Relationship Type="http://schemas.openxmlformats.org/officeDocument/2006/relationships/slide" Target="/ppt/slides/slide2.xml" Id="R26d5e36547c146ac" /><Relationship Type="http://schemas.openxmlformats.org/officeDocument/2006/relationships/slide" Target="/ppt/slides/slide3.xml" Id="Rff96cb41b2814b14" /><Relationship Type="http://schemas.openxmlformats.org/officeDocument/2006/relationships/slide" Target="/ppt/slides/slide4.xml" Id="R5d00c98ffdae4e5e" /><Relationship Type="http://schemas.openxmlformats.org/officeDocument/2006/relationships/slide" Target="/ppt/slides/slide5.xml" Id="Rb7f08d97f3a34d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04a424682348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de6fff6384b1c" /><Relationship Type="http://schemas.openxmlformats.org/officeDocument/2006/relationships/theme" Target="/ppt/slideMasters/theme/theme1.xml" Id="Rea0c70cffabe49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9de6fff6384b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08464c6aa4d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1592924bf47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cee4dfa1943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051f45e234f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ba723e04a4a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ALFATAKST Jens Lie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ALFATAKST Jens Lie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ALFATAKST Jens Lie ble etablert [år] og holder til i Kolltveit.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ALFATAKST Jens Lie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ALFATAKST Jens Lie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ALFATAKST Jens Lie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Elvabakkvegen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5360 Kolltveit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jen-lie@frisurf.no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983 839 819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ALFATAKST Jens Lie</a:t>
            </a:r>
          </a:p>
        </p:txBody>
      </p:sp>
    </p:spTree>
  </p:cSld>
  <p:clrMapOvr>
    <a:masterClrMapping xmlns:a="http://schemas.openxmlformats.org/drawingml/2006/main"/>
  </p:clrMapOvr>
</p:sld>
</file>