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68806de676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aa6362797d42d1"/>
  </p:sldMasterIdLst>
  <p:sldIdLst>
    <p:sldId xmlns:r="http://schemas.openxmlformats.org/officeDocument/2006/relationships" id="256" r:id="R13032ee782d34ca2"/>
    <p:sldId xmlns:r="http://schemas.openxmlformats.org/officeDocument/2006/relationships" id="257" r:id="R563cbd0e9ee94d1f"/>
    <p:sldId xmlns:r="http://schemas.openxmlformats.org/officeDocument/2006/relationships" id="258" r:id="R109d3042e10d4ba6"/>
    <p:sldId xmlns:r="http://schemas.openxmlformats.org/officeDocument/2006/relationships" id="259" r:id="R6d7d015892564551"/>
    <p:sldId xmlns:r="http://schemas.openxmlformats.org/officeDocument/2006/relationships" id="260" r:id="R7631b05b0bff4155"/>
    <p:sldId xmlns:r="http://schemas.openxmlformats.org/officeDocument/2006/relationships" id="261" r:id="Rbbc3050cc0fb49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a6362797d42d1" /><Relationship Type="http://schemas.openxmlformats.org/officeDocument/2006/relationships/slide" Target="/ppt/slides/slide1.xml" Id="R13032ee782d34ca2" /><Relationship Type="http://schemas.openxmlformats.org/officeDocument/2006/relationships/slide" Target="/ppt/slides/slide2.xml" Id="R563cbd0e9ee94d1f" /><Relationship Type="http://schemas.openxmlformats.org/officeDocument/2006/relationships/slide" Target="/ppt/slides/slide3.xml" Id="R109d3042e10d4ba6" /><Relationship Type="http://schemas.openxmlformats.org/officeDocument/2006/relationships/slide" Target="/ppt/slides/slide4.xml" Id="R6d7d015892564551" /><Relationship Type="http://schemas.openxmlformats.org/officeDocument/2006/relationships/slide" Target="/ppt/slides/slide5.xml" Id="R7631b05b0bff4155" /><Relationship Type="http://schemas.openxmlformats.org/officeDocument/2006/relationships/slide" Target="/ppt/slides/slide6.xml" Id="Rbbc3050cc0fb49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34bdf812c40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95fe15e494eee" /><Relationship Type="http://schemas.openxmlformats.org/officeDocument/2006/relationships/theme" Target="/ppt/slideMasters/theme/theme1.xml" Id="R6b56914a88df4e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895fe15e494e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813ece71048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1d339d8bb48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4d452dbe146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94ba998ef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deec59dae48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8dfa9cfe548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28 082 030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10 480 027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12 163 138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15 218 533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grimsoen@leorevisjon.no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983 846 459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