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53234e240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e58500d684ee7"/>
  </p:sldMasterIdLst>
  <p:sldIdLst>
    <p:sldId xmlns:r="http://schemas.openxmlformats.org/officeDocument/2006/relationships" id="256" r:id="R33c463fe582944b0"/>
    <p:sldId xmlns:r="http://schemas.openxmlformats.org/officeDocument/2006/relationships" id="257" r:id="R722e38d6a8814e3b"/>
    <p:sldId xmlns:r="http://schemas.openxmlformats.org/officeDocument/2006/relationships" id="258" r:id="Rcf941f03872b4513"/>
    <p:sldId xmlns:r="http://schemas.openxmlformats.org/officeDocument/2006/relationships" id="259" r:id="R1c08fb2c072d4c33"/>
    <p:sldId xmlns:r="http://schemas.openxmlformats.org/officeDocument/2006/relationships" id="260" r:id="R8f36242016034876"/>
    <p:sldId xmlns:r="http://schemas.openxmlformats.org/officeDocument/2006/relationships" id="261" r:id="Rd871f423f14e4895"/>
    <p:sldId xmlns:r="http://schemas.openxmlformats.org/officeDocument/2006/relationships" id="262" r:id="R6e67749d0f2b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e58500d684ee7" /><Relationship Type="http://schemas.openxmlformats.org/officeDocument/2006/relationships/slide" Target="/ppt/slides/slide1.xml" Id="R33c463fe582944b0" /><Relationship Type="http://schemas.openxmlformats.org/officeDocument/2006/relationships/slide" Target="/ppt/slides/slide2.xml" Id="R722e38d6a8814e3b" /><Relationship Type="http://schemas.openxmlformats.org/officeDocument/2006/relationships/slide" Target="/ppt/slides/slide3.xml" Id="Rcf941f03872b4513" /><Relationship Type="http://schemas.openxmlformats.org/officeDocument/2006/relationships/slide" Target="/ppt/slides/slide4.xml" Id="R1c08fb2c072d4c33" /><Relationship Type="http://schemas.openxmlformats.org/officeDocument/2006/relationships/slide" Target="/ppt/slides/slide5.xml" Id="R8f36242016034876" /><Relationship Type="http://schemas.openxmlformats.org/officeDocument/2006/relationships/slide" Target="/ppt/slides/slide6.xml" Id="Rd871f423f14e4895" /><Relationship Type="http://schemas.openxmlformats.org/officeDocument/2006/relationships/slide" Target="/ppt/slides/slide7.xml" Id="R6e67749d0f2b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bd2f5e5c3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d93fc007b42a6" /><Relationship Type="http://schemas.openxmlformats.org/officeDocument/2006/relationships/theme" Target="/ppt/slideMasters/theme/theme1.xml" Id="R38a5ec2f1b0c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d93fc007b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037102f52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5a059bc6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9e76127a5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97a424f2d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42a8efe09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46f192408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a94fb7aca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STORO MASKINUTLEIE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 MASKINUTLEIE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511 971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15 171 799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17 346 021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Kjelsåsveien 123D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983 865 771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MASKINUTLEIE AS</a:t>
            </a:r>
          </a:p>
        </p:txBody>
      </p:sp>
    </p:spTree>
  </p:cSld>
  <p:clrMapOvr>
    <a:masterClrMapping xmlns:a="http://schemas.openxmlformats.org/drawingml/2006/main"/>
  </p:clrMapOvr>
</p:sld>
</file>