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f6c5b0658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f4832a1554d8d"/>
  </p:sldMasterIdLst>
  <p:sldIdLst>
    <p:sldId xmlns:r="http://schemas.openxmlformats.org/officeDocument/2006/relationships" id="256" r:id="R61d02daf037c4e09"/>
    <p:sldId xmlns:r="http://schemas.openxmlformats.org/officeDocument/2006/relationships" id="257" r:id="R854472b70f1446f6"/>
    <p:sldId xmlns:r="http://schemas.openxmlformats.org/officeDocument/2006/relationships" id="258" r:id="Rb70cd2dc458e4fbb"/>
    <p:sldId xmlns:r="http://schemas.openxmlformats.org/officeDocument/2006/relationships" id="259" r:id="R5fdb556a4b0747c0"/>
    <p:sldId xmlns:r="http://schemas.openxmlformats.org/officeDocument/2006/relationships" id="260" r:id="R48023548edb4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f4832a1554d8d" /><Relationship Type="http://schemas.openxmlformats.org/officeDocument/2006/relationships/slide" Target="/ppt/slides/slide1.xml" Id="R61d02daf037c4e09" /><Relationship Type="http://schemas.openxmlformats.org/officeDocument/2006/relationships/slide" Target="/ppt/slides/slide2.xml" Id="R854472b70f1446f6" /><Relationship Type="http://schemas.openxmlformats.org/officeDocument/2006/relationships/slide" Target="/ppt/slides/slide3.xml" Id="Rb70cd2dc458e4fbb" /><Relationship Type="http://schemas.openxmlformats.org/officeDocument/2006/relationships/slide" Target="/ppt/slides/slide4.xml" Id="R5fdb556a4b0747c0" /><Relationship Type="http://schemas.openxmlformats.org/officeDocument/2006/relationships/slide" Target="/ppt/slides/slide5.xml" Id="R48023548edb4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f548182244a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68098fcf744e4" /><Relationship Type="http://schemas.openxmlformats.org/officeDocument/2006/relationships/theme" Target="/ppt/slideMasters/theme/theme1.xml" Id="Rc55fe23eab5d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68098fcf7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7904ec10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97be5db5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f74c28524b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86f6abf52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7ea55f2a45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RECHABS MINDE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RECHABS MINDE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Sæterdal, Rødbergveien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sveinsaeterdal2@gmail.com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RECHABS MINDE</a:t>
            </a:r>
          </a:p>
        </p:txBody>
      </p:sp>
    </p:spTree>
  </p:cSld>
  <p:clrMapOvr>
    <a:masterClrMapping xmlns:a="http://schemas.openxmlformats.org/drawingml/2006/main"/>
  </p:clrMapOvr>
</p:sld>
</file>