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1fc3e2ce1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5b90aeb334c15"/>
  </p:sldMasterIdLst>
  <p:sldIdLst>
    <p:sldId xmlns:r="http://schemas.openxmlformats.org/officeDocument/2006/relationships" id="256" r:id="R6fef2f20c43948e2"/>
    <p:sldId xmlns:r="http://schemas.openxmlformats.org/officeDocument/2006/relationships" id="257" r:id="R58ecaab2dfa2400c"/>
    <p:sldId xmlns:r="http://schemas.openxmlformats.org/officeDocument/2006/relationships" id="258" r:id="Ra6898738ad6b4da1"/>
    <p:sldId xmlns:r="http://schemas.openxmlformats.org/officeDocument/2006/relationships" id="259" r:id="Ra4bca75cea254b49"/>
    <p:sldId xmlns:r="http://schemas.openxmlformats.org/officeDocument/2006/relationships" id="260" r:id="Raf50089230274662"/>
    <p:sldId xmlns:r="http://schemas.openxmlformats.org/officeDocument/2006/relationships" id="261" r:id="R901b8fee2ea0455f"/>
    <p:sldId xmlns:r="http://schemas.openxmlformats.org/officeDocument/2006/relationships" id="262" r:id="Rf3ac7e19f4cf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5b90aeb334c15" /><Relationship Type="http://schemas.openxmlformats.org/officeDocument/2006/relationships/slide" Target="/ppt/slides/slide1.xml" Id="R6fef2f20c43948e2" /><Relationship Type="http://schemas.openxmlformats.org/officeDocument/2006/relationships/slide" Target="/ppt/slides/slide2.xml" Id="R58ecaab2dfa2400c" /><Relationship Type="http://schemas.openxmlformats.org/officeDocument/2006/relationships/slide" Target="/ppt/slides/slide3.xml" Id="Ra6898738ad6b4da1" /><Relationship Type="http://schemas.openxmlformats.org/officeDocument/2006/relationships/slide" Target="/ppt/slides/slide4.xml" Id="Ra4bca75cea254b49" /><Relationship Type="http://schemas.openxmlformats.org/officeDocument/2006/relationships/slide" Target="/ppt/slides/slide5.xml" Id="Raf50089230274662" /><Relationship Type="http://schemas.openxmlformats.org/officeDocument/2006/relationships/slide" Target="/ppt/slides/slide6.xml" Id="R901b8fee2ea0455f" /><Relationship Type="http://schemas.openxmlformats.org/officeDocument/2006/relationships/slide" Target="/ppt/slides/slide7.xml" Id="Rf3ac7e19f4cf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3d0ec6124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9ce9a8ed48bf" /><Relationship Type="http://schemas.openxmlformats.org/officeDocument/2006/relationships/theme" Target="/ppt/slideMasters/theme/theme1.xml" Id="Rc0fde3591618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f9ce9a8ed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d355acfd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808aaa6b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029a2175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a277c9da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2913b2ff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b2bf9788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c544a563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GRUPPEN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AKSNES ENTREPRENØR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OLAV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ROTMO ARNSTEIN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ANDRE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HEGGÅS TOR-ERIK B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 alle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