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899eb4694445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1dc92d150046b3"/>
  </p:sldMasterIdLst>
  <p:sldIdLst>
    <p:sldId xmlns:r="http://schemas.openxmlformats.org/officeDocument/2006/relationships" id="256" r:id="R0db87d5e94b546eb"/>
    <p:sldId xmlns:r="http://schemas.openxmlformats.org/officeDocument/2006/relationships" id="257" r:id="R7b11a960841d4573"/>
    <p:sldId xmlns:r="http://schemas.openxmlformats.org/officeDocument/2006/relationships" id="258" r:id="R4cd51a501c114ab7"/>
    <p:sldId xmlns:r="http://schemas.openxmlformats.org/officeDocument/2006/relationships" id="259" r:id="R644a8cb2934840c4"/>
    <p:sldId xmlns:r="http://schemas.openxmlformats.org/officeDocument/2006/relationships" id="260" r:id="R1bce6aab051645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1dc92d150046b3" /><Relationship Type="http://schemas.openxmlformats.org/officeDocument/2006/relationships/slide" Target="/ppt/slides/slide1.xml" Id="R0db87d5e94b546eb" /><Relationship Type="http://schemas.openxmlformats.org/officeDocument/2006/relationships/slide" Target="/ppt/slides/slide2.xml" Id="R7b11a960841d4573" /><Relationship Type="http://schemas.openxmlformats.org/officeDocument/2006/relationships/slide" Target="/ppt/slides/slide3.xml" Id="R4cd51a501c114ab7" /><Relationship Type="http://schemas.openxmlformats.org/officeDocument/2006/relationships/slide" Target="/ppt/slides/slide4.xml" Id="R644a8cb2934840c4" /><Relationship Type="http://schemas.openxmlformats.org/officeDocument/2006/relationships/slide" Target="/ppt/slides/slide5.xml" Id="R1bce6aab051645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f71c4fa67749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8e13f095d4b75" /><Relationship Type="http://schemas.openxmlformats.org/officeDocument/2006/relationships/theme" Target="/ppt/slideMasters/theme/theme1.xml" Id="Re9f0497f0a734e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78e13f095d4b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3bcb5adb849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ac2256c1b46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8f19181fa4c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e8e8d6fda43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614487f604b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ARBEIDS- OG INKLUDERINGSDEPARTEMENTET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ARBEIDS- OG INKLUDERINGSDEPARTEMENTET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ARBEIDS- OG INKLUDERINGSDEPARTEMENTET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ARBEIDS- OG INKLUDERINGSDEPARTEMENTET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ARBEIDS- OG INKLUDERINGSDEPARTEMENTET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ARBEIDS- OG INKLUDERINGSDEPARTEMENTET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Akersgata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postmottak@aid.dep.no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regjeringen.no/aid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983 887 457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ARBEIDS- OG INKLUDERINGSDEPARTEMENTET</a:t>
            </a:r>
          </a:p>
        </p:txBody>
      </p:sp>
    </p:spTree>
  </p:cSld>
  <p:clrMapOvr>
    <a:masterClrMapping xmlns:a="http://schemas.openxmlformats.org/drawingml/2006/main"/>
  </p:clrMapOvr>
</p:sld>
</file>