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48a824605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e64b076fe4382"/>
  </p:sldMasterIdLst>
  <p:sldIdLst>
    <p:sldId xmlns:r="http://schemas.openxmlformats.org/officeDocument/2006/relationships" id="256" r:id="Rba671ff6090940c0"/>
    <p:sldId xmlns:r="http://schemas.openxmlformats.org/officeDocument/2006/relationships" id="257" r:id="Rf5c72fc7d4fe4bef"/>
    <p:sldId xmlns:r="http://schemas.openxmlformats.org/officeDocument/2006/relationships" id="258" r:id="R6471fd9db2ba4c69"/>
    <p:sldId xmlns:r="http://schemas.openxmlformats.org/officeDocument/2006/relationships" id="259" r:id="R8087774d9df04081"/>
    <p:sldId xmlns:r="http://schemas.openxmlformats.org/officeDocument/2006/relationships" id="260" r:id="R22d1685a6c584368"/>
    <p:sldId xmlns:r="http://schemas.openxmlformats.org/officeDocument/2006/relationships" id="261" r:id="R2c0c59b907c2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e64b076fe4382" /><Relationship Type="http://schemas.openxmlformats.org/officeDocument/2006/relationships/slide" Target="/ppt/slides/slide1.xml" Id="Rba671ff6090940c0" /><Relationship Type="http://schemas.openxmlformats.org/officeDocument/2006/relationships/slide" Target="/ppt/slides/slide2.xml" Id="Rf5c72fc7d4fe4bef" /><Relationship Type="http://schemas.openxmlformats.org/officeDocument/2006/relationships/slide" Target="/ppt/slides/slide3.xml" Id="R6471fd9db2ba4c69" /><Relationship Type="http://schemas.openxmlformats.org/officeDocument/2006/relationships/slide" Target="/ppt/slides/slide4.xml" Id="R8087774d9df04081" /><Relationship Type="http://schemas.openxmlformats.org/officeDocument/2006/relationships/slide" Target="/ppt/slides/slide5.xml" Id="R22d1685a6c584368" /><Relationship Type="http://schemas.openxmlformats.org/officeDocument/2006/relationships/slide" Target="/ppt/slides/slide6.xml" Id="R2c0c59b907c2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e69629189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6e0bea9b4357" /><Relationship Type="http://schemas.openxmlformats.org/officeDocument/2006/relationships/theme" Target="/ppt/slideMasters/theme/theme1.xml" Id="R19457cfd3145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96e0bea9b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79997b27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53c29866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ba96f566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041e73ef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9300dbc1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8d622bd8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25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25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3 169 197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Hokholt, 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983 895 573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