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c9daffc5e44a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b3cda51211407f"/>
  </p:sldMasterIdLst>
  <p:sldIdLst>
    <p:sldId xmlns:r="http://schemas.openxmlformats.org/officeDocument/2006/relationships" id="256" r:id="Ra142f18f4a8a4a2f"/>
    <p:sldId xmlns:r="http://schemas.openxmlformats.org/officeDocument/2006/relationships" id="257" r:id="R69b0d60c88e64911"/>
    <p:sldId xmlns:r="http://schemas.openxmlformats.org/officeDocument/2006/relationships" id="258" r:id="R35b55b3b4a14477f"/>
    <p:sldId xmlns:r="http://schemas.openxmlformats.org/officeDocument/2006/relationships" id="259" r:id="R6f200dce5e8c4f57"/>
    <p:sldId xmlns:r="http://schemas.openxmlformats.org/officeDocument/2006/relationships" id="260" r:id="R9dd29e3bdd9c41b4"/>
    <p:sldId xmlns:r="http://schemas.openxmlformats.org/officeDocument/2006/relationships" id="261" r:id="R265213a333764295"/>
    <p:sldId xmlns:r="http://schemas.openxmlformats.org/officeDocument/2006/relationships" id="262" r:id="Rb1c4e2e7e7a04f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3cda51211407f" /><Relationship Type="http://schemas.openxmlformats.org/officeDocument/2006/relationships/slide" Target="/ppt/slides/slide1.xml" Id="Ra142f18f4a8a4a2f" /><Relationship Type="http://schemas.openxmlformats.org/officeDocument/2006/relationships/slide" Target="/ppt/slides/slide2.xml" Id="R69b0d60c88e64911" /><Relationship Type="http://schemas.openxmlformats.org/officeDocument/2006/relationships/slide" Target="/ppt/slides/slide3.xml" Id="R35b55b3b4a14477f" /><Relationship Type="http://schemas.openxmlformats.org/officeDocument/2006/relationships/slide" Target="/ppt/slides/slide4.xml" Id="R6f200dce5e8c4f57" /><Relationship Type="http://schemas.openxmlformats.org/officeDocument/2006/relationships/slide" Target="/ppt/slides/slide5.xml" Id="R9dd29e3bdd9c41b4" /><Relationship Type="http://schemas.openxmlformats.org/officeDocument/2006/relationships/slide" Target="/ppt/slides/slide6.xml" Id="R265213a333764295" /><Relationship Type="http://schemas.openxmlformats.org/officeDocument/2006/relationships/slide" Target="/ppt/slides/slide7.xml" Id="Rb1c4e2e7e7a04f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6e138f10e42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073e9867b4353" /><Relationship Type="http://schemas.openxmlformats.org/officeDocument/2006/relationships/theme" Target="/ppt/slideMasters/theme/theme1.xml" Id="R19fd068493a84f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7073e9867b43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14e1c1bdd4d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5e5d7fbd847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642d13aac4e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31e4030524d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4c5e578b74f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6e61f29174e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95e1bd03b45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PRO-SJEKT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PRO-SJEKT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12 563 956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2 125 171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4 384 062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SØR-REIME KURT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80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983 898 033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