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739b313c241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536020c03c4dca"/>
  </p:sldMasterIdLst>
  <p:sldIdLst>
    <p:sldId xmlns:r="http://schemas.openxmlformats.org/officeDocument/2006/relationships" id="256" r:id="R8bd1e9d823ed4140"/>
    <p:sldId xmlns:r="http://schemas.openxmlformats.org/officeDocument/2006/relationships" id="257" r:id="Rfd76c6c016fe4ead"/>
    <p:sldId xmlns:r="http://schemas.openxmlformats.org/officeDocument/2006/relationships" id="258" r:id="R036292f407504ce5"/>
    <p:sldId xmlns:r="http://schemas.openxmlformats.org/officeDocument/2006/relationships" id="259" r:id="Rc40186e75a724826"/>
    <p:sldId xmlns:r="http://schemas.openxmlformats.org/officeDocument/2006/relationships" id="260" r:id="R62bd530840454664"/>
    <p:sldId xmlns:r="http://schemas.openxmlformats.org/officeDocument/2006/relationships" id="261" r:id="R3f3f05ef5fb7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36020c03c4dca" /><Relationship Type="http://schemas.openxmlformats.org/officeDocument/2006/relationships/slide" Target="/ppt/slides/slide1.xml" Id="R8bd1e9d823ed4140" /><Relationship Type="http://schemas.openxmlformats.org/officeDocument/2006/relationships/slide" Target="/ppt/slides/slide2.xml" Id="Rfd76c6c016fe4ead" /><Relationship Type="http://schemas.openxmlformats.org/officeDocument/2006/relationships/slide" Target="/ppt/slides/slide3.xml" Id="R036292f407504ce5" /><Relationship Type="http://schemas.openxmlformats.org/officeDocument/2006/relationships/slide" Target="/ppt/slides/slide4.xml" Id="Rc40186e75a724826" /><Relationship Type="http://schemas.openxmlformats.org/officeDocument/2006/relationships/slide" Target="/ppt/slides/slide5.xml" Id="R62bd530840454664" /><Relationship Type="http://schemas.openxmlformats.org/officeDocument/2006/relationships/slide" Target="/ppt/slides/slide6.xml" Id="R3f3f05ef5fb7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f96d9fd43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0cfdd586a4046" /><Relationship Type="http://schemas.openxmlformats.org/officeDocument/2006/relationships/theme" Target="/ppt/slideMasters/theme/theme1.xml" Id="R592a833987a04f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f0cfdd586a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77b7accaf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56ab6ff3a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74d2735314d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0d8f95d9e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1f1df5c10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e78714a8a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KITTELSEN REGNSKAPSSERVICE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KITTELSEN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KITTELSEN REGNSKAPSSERVICE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KITTELSEN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KITTELSEN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KITTELSEN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4 597 527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769 404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KITTELSEN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983 898 130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KITTELSEN REGNSKAPSSERVICE</a:t>
            </a:r>
          </a:p>
        </p:txBody>
      </p:sp>
    </p:spTree>
  </p:cSld>
  <p:clrMapOvr>
    <a:masterClrMapping xmlns:a="http://schemas.openxmlformats.org/drawingml/2006/main"/>
  </p:clrMapOvr>
</p:sld>
</file>