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74c979711e4f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2d2482f27e48c5"/>
  </p:sldMasterIdLst>
  <p:sldIdLst>
    <p:sldId xmlns:r="http://schemas.openxmlformats.org/officeDocument/2006/relationships" id="256" r:id="Rb34530e056494492"/>
    <p:sldId xmlns:r="http://schemas.openxmlformats.org/officeDocument/2006/relationships" id="257" r:id="R02b157e104f54b34"/>
    <p:sldId xmlns:r="http://schemas.openxmlformats.org/officeDocument/2006/relationships" id="258" r:id="Rba9e90e8df1b4a12"/>
    <p:sldId xmlns:r="http://schemas.openxmlformats.org/officeDocument/2006/relationships" id="259" r:id="Rb62249fc00a849b2"/>
    <p:sldId xmlns:r="http://schemas.openxmlformats.org/officeDocument/2006/relationships" id="260" r:id="R2609766d070541fd"/>
    <p:sldId xmlns:r="http://schemas.openxmlformats.org/officeDocument/2006/relationships" id="261" r:id="R382d37484fc74c1f"/>
    <p:sldId xmlns:r="http://schemas.openxmlformats.org/officeDocument/2006/relationships" id="262" r:id="R62e50d0d976e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d2482f27e48c5" /><Relationship Type="http://schemas.openxmlformats.org/officeDocument/2006/relationships/slide" Target="/ppt/slides/slide1.xml" Id="Rb34530e056494492" /><Relationship Type="http://schemas.openxmlformats.org/officeDocument/2006/relationships/slide" Target="/ppt/slides/slide2.xml" Id="R02b157e104f54b34" /><Relationship Type="http://schemas.openxmlformats.org/officeDocument/2006/relationships/slide" Target="/ppt/slides/slide3.xml" Id="Rba9e90e8df1b4a12" /><Relationship Type="http://schemas.openxmlformats.org/officeDocument/2006/relationships/slide" Target="/ppt/slides/slide4.xml" Id="Rb62249fc00a849b2" /><Relationship Type="http://schemas.openxmlformats.org/officeDocument/2006/relationships/slide" Target="/ppt/slides/slide5.xml" Id="R2609766d070541fd" /><Relationship Type="http://schemas.openxmlformats.org/officeDocument/2006/relationships/slide" Target="/ppt/slides/slide6.xml" Id="R382d37484fc74c1f" /><Relationship Type="http://schemas.openxmlformats.org/officeDocument/2006/relationships/slide" Target="/ppt/slides/slide7.xml" Id="R62e50d0d976e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1df5660ad44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96d14594d4ac0" /><Relationship Type="http://schemas.openxmlformats.org/officeDocument/2006/relationships/theme" Target="/ppt/slideMasters/theme/theme1.xml" Id="Rc661a410e1e446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396d14594d4a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a71020f8a45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632f74c6e46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ff736e3f743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6429b998241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431eab5d740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259651ade49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073fe72224f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NETKEM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NETKEM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224 892 139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4 157 823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4 901 978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49 945 550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80 651 069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ØISTEIN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RUNE HILSETH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HILSETH-HARTWIG MONICA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ØISTEIN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Slalåmveien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82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post@netkem.no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www.netkem.no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NETKEM AS</a:t>
            </a:r>
          </a:p>
        </p:txBody>
      </p:sp>
    </p:spTree>
  </p:cSld>
  <p:clrMapOvr>
    <a:masterClrMapping xmlns:a="http://schemas.openxmlformats.org/drawingml/2006/main"/>
  </p:clrMapOvr>
</p:sld>
</file>