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e3c92fe74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5affb93624c3d"/>
  </p:sldMasterIdLst>
  <p:sldIdLst>
    <p:sldId xmlns:r="http://schemas.openxmlformats.org/officeDocument/2006/relationships" id="256" r:id="Rc642b572104f40ef"/>
    <p:sldId xmlns:r="http://schemas.openxmlformats.org/officeDocument/2006/relationships" id="257" r:id="Re17bc4e3a68644c5"/>
    <p:sldId xmlns:r="http://schemas.openxmlformats.org/officeDocument/2006/relationships" id="258" r:id="R7bed25ea052e45b4"/>
    <p:sldId xmlns:r="http://schemas.openxmlformats.org/officeDocument/2006/relationships" id="259" r:id="Re01b55e539e14733"/>
    <p:sldId xmlns:r="http://schemas.openxmlformats.org/officeDocument/2006/relationships" id="260" r:id="Re18fd28b274547fd"/>
    <p:sldId xmlns:r="http://schemas.openxmlformats.org/officeDocument/2006/relationships" id="261" r:id="R52ce8120c40948ad"/>
    <p:sldId xmlns:r="http://schemas.openxmlformats.org/officeDocument/2006/relationships" id="262" r:id="Raf47a7c1417a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5affb93624c3d" /><Relationship Type="http://schemas.openxmlformats.org/officeDocument/2006/relationships/slide" Target="/ppt/slides/slide1.xml" Id="Rc642b572104f40ef" /><Relationship Type="http://schemas.openxmlformats.org/officeDocument/2006/relationships/slide" Target="/ppt/slides/slide2.xml" Id="Re17bc4e3a68644c5" /><Relationship Type="http://schemas.openxmlformats.org/officeDocument/2006/relationships/slide" Target="/ppt/slides/slide3.xml" Id="R7bed25ea052e45b4" /><Relationship Type="http://schemas.openxmlformats.org/officeDocument/2006/relationships/slide" Target="/ppt/slides/slide4.xml" Id="Re01b55e539e14733" /><Relationship Type="http://schemas.openxmlformats.org/officeDocument/2006/relationships/slide" Target="/ppt/slides/slide5.xml" Id="Re18fd28b274547fd" /><Relationship Type="http://schemas.openxmlformats.org/officeDocument/2006/relationships/slide" Target="/ppt/slides/slide6.xml" Id="R52ce8120c40948ad" /><Relationship Type="http://schemas.openxmlformats.org/officeDocument/2006/relationships/slide" Target="/ppt/slides/slide7.xml" Id="Raf47a7c1417a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4d76a892a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0f2b582e4421a" /><Relationship Type="http://schemas.openxmlformats.org/officeDocument/2006/relationships/theme" Target="/ppt/slideMasters/theme/theme1.xml" Id="R2e34af7be147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0f2b582e4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d5084d6a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1e5e5a10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13955f5c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4b82815f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942d0acb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d279c15f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b0fcb800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−9 933 504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−91 418 539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30 079 695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48F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983 929 753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