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a7620a239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cd72d4d96451e"/>
  </p:sldMasterIdLst>
  <p:sldIdLst>
    <p:sldId xmlns:r="http://schemas.openxmlformats.org/officeDocument/2006/relationships" id="256" r:id="R29cc41ec53d24a60"/>
    <p:sldId xmlns:r="http://schemas.openxmlformats.org/officeDocument/2006/relationships" id="257" r:id="R9fa65d3136284ac9"/>
    <p:sldId xmlns:r="http://schemas.openxmlformats.org/officeDocument/2006/relationships" id="258" r:id="Rbbd2c66194ea4ada"/>
    <p:sldId xmlns:r="http://schemas.openxmlformats.org/officeDocument/2006/relationships" id="259" r:id="Re434135906954c3e"/>
    <p:sldId xmlns:r="http://schemas.openxmlformats.org/officeDocument/2006/relationships" id="260" r:id="Rdc67f402d317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cd72d4d96451e" /><Relationship Type="http://schemas.openxmlformats.org/officeDocument/2006/relationships/slide" Target="/ppt/slides/slide1.xml" Id="R29cc41ec53d24a60" /><Relationship Type="http://schemas.openxmlformats.org/officeDocument/2006/relationships/slide" Target="/ppt/slides/slide2.xml" Id="R9fa65d3136284ac9" /><Relationship Type="http://schemas.openxmlformats.org/officeDocument/2006/relationships/slide" Target="/ppt/slides/slide3.xml" Id="Rbbd2c66194ea4ada" /><Relationship Type="http://schemas.openxmlformats.org/officeDocument/2006/relationships/slide" Target="/ppt/slides/slide4.xml" Id="Re434135906954c3e" /><Relationship Type="http://schemas.openxmlformats.org/officeDocument/2006/relationships/slide" Target="/ppt/slides/slide5.xml" Id="Rdc67f402d317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4d8b14aa8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0403418348e2" /><Relationship Type="http://schemas.openxmlformats.org/officeDocument/2006/relationships/theme" Target="/ppt/slideMasters/theme/theme1.xml" Id="R0420ecf49a2c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d04034183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38d5d127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b445e1acb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04b6c866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265585629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63333836e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Henriette Veim Eikje, Eikje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as-eikje@online.no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