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dd19124e8e4d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83a112b7e0480e"/>
  </p:sldMasterIdLst>
  <p:sldIdLst>
    <p:sldId xmlns:r="http://schemas.openxmlformats.org/officeDocument/2006/relationships" id="256" r:id="R882d8ebe3b0242c1"/>
    <p:sldId xmlns:r="http://schemas.openxmlformats.org/officeDocument/2006/relationships" id="257" r:id="R62cbf5679cfb448b"/>
    <p:sldId xmlns:r="http://schemas.openxmlformats.org/officeDocument/2006/relationships" id="258" r:id="R399c7d58d61c445e"/>
    <p:sldId xmlns:r="http://schemas.openxmlformats.org/officeDocument/2006/relationships" id="259" r:id="R395e4e720ee34599"/>
    <p:sldId xmlns:r="http://schemas.openxmlformats.org/officeDocument/2006/relationships" id="260" r:id="R58c3d5ee39d04c88"/>
    <p:sldId xmlns:r="http://schemas.openxmlformats.org/officeDocument/2006/relationships" id="261" r:id="Rde0b54e610674913"/>
    <p:sldId xmlns:r="http://schemas.openxmlformats.org/officeDocument/2006/relationships" id="262" r:id="Ra024a565a2ac41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83a112b7e0480e" /><Relationship Type="http://schemas.openxmlformats.org/officeDocument/2006/relationships/slide" Target="/ppt/slides/slide1.xml" Id="R882d8ebe3b0242c1" /><Relationship Type="http://schemas.openxmlformats.org/officeDocument/2006/relationships/slide" Target="/ppt/slides/slide2.xml" Id="R62cbf5679cfb448b" /><Relationship Type="http://schemas.openxmlformats.org/officeDocument/2006/relationships/slide" Target="/ppt/slides/slide3.xml" Id="R399c7d58d61c445e" /><Relationship Type="http://schemas.openxmlformats.org/officeDocument/2006/relationships/slide" Target="/ppt/slides/slide4.xml" Id="R395e4e720ee34599" /><Relationship Type="http://schemas.openxmlformats.org/officeDocument/2006/relationships/slide" Target="/ppt/slides/slide5.xml" Id="R58c3d5ee39d04c88" /><Relationship Type="http://schemas.openxmlformats.org/officeDocument/2006/relationships/slide" Target="/ppt/slides/slide6.xml" Id="Rde0b54e610674913" /><Relationship Type="http://schemas.openxmlformats.org/officeDocument/2006/relationships/slide" Target="/ppt/slides/slide7.xml" Id="Ra024a565a2ac41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cb7782681143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b3066bac74301" /><Relationship Type="http://schemas.openxmlformats.org/officeDocument/2006/relationships/theme" Target="/ppt/slideMasters/theme/theme1.xml" Id="R0a89ef17fb3948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8b3066bac743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bee91795241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4262f2a124b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205b899a646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93313786a4a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2da28ae7142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c95d9f93f47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ad72af0c342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SCANACCOUNT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SCANACCOUNT AS ble etablert [år] og holder til i Hedalen.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4 298 191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314 360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829 936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EIKREM IDAR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GRØV HERMAN OLAV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GULLHAUG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KRINO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BERGER GÅRD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 Kontorpark Hedalen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3528 Hedalen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post@scanaccount.no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983 950 051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SCANACCOUNT AS</a:t>
            </a:r>
          </a:p>
        </p:txBody>
      </p:sp>
    </p:spTree>
  </p:cSld>
  <p:clrMapOvr>
    <a:masterClrMapping xmlns:a="http://schemas.openxmlformats.org/drawingml/2006/main"/>
  </p:clrMapOvr>
</p:sld>
</file>