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9d23dd697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59931e0ce45e1"/>
  </p:sldMasterIdLst>
  <p:sldIdLst>
    <p:sldId xmlns:r="http://schemas.openxmlformats.org/officeDocument/2006/relationships" id="256" r:id="R4c40c3fc068d42c3"/>
    <p:sldId xmlns:r="http://schemas.openxmlformats.org/officeDocument/2006/relationships" id="257" r:id="R8fef38a86cb8434b"/>
    <p:sldId xmlns:r="http://schemas.openxmlformats.org/officeDocument/2006/relationships" id="258" r:id="Re38dcddf95f34e06"/>
    <p:sldId xmlns:r="http://schemas.openxmlformats.org/officeDocument/2006/relationships" id="259" r:id="R13bb70ed16214893"/>
    <p:sldId xmlns:r="http://schemas.openxmlformats.org/officeDocument/2006/relationships" id="260" r:id="R9c270b25ee2f48db"/>
    <p:sldId xmlns:r="http://schemas.openxmlformats.org/officeDocument/2006/relationships" id="261" r:id="R281af61eb8ad43cf"/>
    <p:sldId xmlns:r="http://schemas.openxmlformats.org/officeDocument/2006/relationships" id="262" r:id="R61fda03587bd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59931e0ce45e1" /><Relationship Type="http://schemas.openxmlformats.org/officeDocument/2006/relationships/slide" Target="/ppt/slides/slide1.xml" Id="R4c40c3fc068d42c3" /><Relationship Type="http://schemas.openxmlformats.org/officeDocument/2006/relationships/slide" Target="/ppt/slides/slide2.xml" Id="R8fef38a86cb8434b" /><Relationship Type="http://schemas.openxmlformats.org/officeDocument/2006/relationships/slide" Target="/ppt/slides/slide3.xml" Id="Re38dcddf95f34e06" /><Relationship Type="http://schemas.openxmlformats.org/officeDocument/2006/relationships/slide" Target="/ppt/slides/slide4.xml" Id="R13bb70ed16214893" /><Relationship Type="http://schemas.openxmlformats.org/officeDocument/2006/relationships/slide" Target="/ppt/slides/slide5.xml" Id="R9c270b25ee2f48db" /><Relationship Type="http://schemas.openxmlformats.org/officeDocument/2006/relationships/slide" Target="/ppt/slides/slide6.xml" Id="R281af61eb8ad43cf" /><Relationship Type="http://schemas.openxmlformats.org/officeDocument/2006/relationships/slide" Target="/ppt/slides/slide7.xml" Id="R61fda03587bd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bc40dfb35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ad79839fd43e5" /><Relationship Type="http://schemas.openxmlformats.org/officeDocument/2006/relationships/theme" Target="/ppt/slideMasters/theme/theme1.xml" Id="R27e9e259552545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ead79839fd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09251cfc1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57de18b76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a78f6556c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44aef6e55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ba3a6436f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1a2274427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803ff2ca447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OHREN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OHREN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8 585 636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10 857 135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OHREN ARNE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FUTHARK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NEMO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FUTHARK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NEMO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OHREN ARNE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Ohren, Værnesgata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7503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elin.ohren@ktv.no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983 978 096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OHREN HOLDING AS</a:t>
            </a:r>
          </a:p>
        </p:txBody>
      </p:sp>
    </p:spTree>
  </p:cSld>
  <p:clrMapOvr>
    <a:masterClrMapping xmlns:a="http://schemas.openxmlformats.org/drawingml/2006/main"/>
  </p:clrMapOvr>
</p:sld>
</file>